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 id="317" r:id="rId69"/>
    <p:sldId id="318" r:id="rId70"/>
    <p:sldId id="319" r:id="rId71"/>
    <p:sldId id="320" r:id="rId72"/>
    <p:sldId id="321" r:id="rId73"/>
    <p:sldId id="322" r:id="rId74"/>
    <p:sldId id="323" r:id="rId75"/>
    <p:sldId id="324" r:id="rId76"/>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Light"/>
      </a:defRPr>
    </a:lvl1pPr>
    <a:lvl2pPr marL="0" marR="0" indent="22860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Light"/>
      </a:defRPr>
    </a:lvl2pPr>
    <a:lvl3pPr marL="0" marR="0" indent="45720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Light"/>
      </a:defRPr>
    </a:lvl3pPr>
    <a:lvl4pPr marL="0" marR="0" indent="68580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Light"/>
      </a:defRPr>
    </a:lvl4pPr>
    <a:lvl5pPr marL="0" marR="0" indent="91440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Light"/>
      </a:defRPr>
    </a:lvl5pPr>
    <a:lvl6pPr marL="0" marR="0" indent="114300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Light"/>
      </a:defRPr>
    </a:lvl6pPr>
    <a:lvl7pPr marL="0" marR="0" indent="137160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Light"/>
      </a:defRPr>
    </a:lvl7pPr>
    <a:lvl8pPr marL="0" marR="0" indent="160020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Light"/>
      </a:defRPr>
    </a:lvl8pPr>
    <a:lvl9pPr marL="0" marR="0" indent="182880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4D7"/>
          </a:solidFill>
        </a:fill>
      </a:tcStyle>
    </a:wholeTbl>
    <a:band2H>
      <a:tcTxStyle b="def" i="def"/>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 Id="rId57" Type="http://schemas.openxmlformats.org/officeDocument/2006/relationships/slide" Target="slides/slide50.xml"/><Relationship Id="rId58" Type="http://schemas.openxmlformats.org/officeDocument/2006/relationships/slide" Target="slides/slide51.xml"/><Relationship Id="rId59" Type="http://schemas.openxmlformats.org/officeDocument/2006/relationships/slide" Target="slides/slide52.xml"/><Relationship Id="rId60" Type="http://schemas.openxmlformats.org/officeDocument/2006/relationships/slide" Target="slides/slide53.xml"/><Relationship Id="rId61" Type="http://schemas.openxmlformats.org/officeDocument/2006/relationships/slide" Target="slides/slide54.xml"/><Relationship Id="rId62" Type="http://schemas.openxmlformats.org/officeDocument/2006/relationships/slide" Target="slides/slide55.xml"/><Relationship Id="rId63" Type="http://schemas.openxmlformats.org/officeDocument/2006/relationships/slide" Target="slides/slide56.xml"/><Relationship Id="rId64" Type="http://schemas.openxmlformats.org/officeDocument/2006/relationships/slide" Target="slides/slide57.xml"/><Relationship Id="rId65" Type="http://schemas.openxmlformats.org/officeDocument/2006/relationships/slide" Target="slides/slide58.xml"/><Relationship Id="rId66" Type="http://schemas.openxmlformats.org/officeDocument/2006/relationships/slide" Target="slides/slide59.xml"/><Relationship Id="rId67" Type="http://schemas.openxmlformats.org/officeDocument/2006/relationships/slide" Target="slides/slide60.xml"/><Relationship Id="rId68" Type="http://schemas.openxmlformats.org/officeDocument/2006/relationships/slide" Target="slides/slide61.xml"/><Relationship Id="rId69" Type="http://schemas.openxmlformats.org/officeDocument/2006/relationships/slide" Target="slides/slide62.xml"/><Relationship Id="rId70" Type="http://schemas.openxmlformats.org/officeDocument/2006/relationships/slide" Target="slides/slide63.xml"/><Relationship Id="rId71" Type="http://schemas.openxmlformats.org/officeDocument/2006/relationships/slide" Target="slides/slide64.xml"/><Relationship Id="rId72" Type="http://schemas.openxmlformats.org/officeDocument/2006/relationships/slide" Target="slides/slide65.xml"/><Relationship Id="rId73" Type="http://schemas.openxmlformats.org/officeDocument/2006/relationships/slide" Target="slides/slide66.xml"/><Relationship Id="rId74" Type="http://schemas.openxmlformats.org/officeDocument/2006/relationships/slide" Target="slides/slide67.xml"/><Relationship Id="rId75" Type="http://schemas.openxmlformats.org/officeDocument/2006/relationships/slide" Target="slides/slide68.xml"/><Relationship Id="rId76" Type="http://schemas.openxmlformats.org/officeDocument/2006/relationships/slide" Target="slides/slide69.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Shape 143"/>
          <p:cNvSpPr/>
          <p:nvPr>
            <p:ph type="sldImg"/>
          </p:nvPr>
        </p:nvSpPr>
        <p:spPr>
          <a:xfrm>
            <a:off x="1143000" y="685800"/>
            <a:ext cx="4572000" cy="3429000"/>
          </a:xfrm>
          <a:prstGeom prst="rect">
            <a:avLst/>
          </a:prstGeom>
        </p:spPr>
        <p:txBody>
          <a:bodyPr/>
          <a:lstStyle/>
          <a:p>
            <a:pPr/>
          </a:p>
        </p:txBody>
      </p:sp>
      <p:sp>
        <p:nvSpPr>
          <p:cNvPr id="144" name="Shape 144"/>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10.xml.rels><?xml version="1.0" encoding="UTF-8" standalone="yes"?><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11.xml.rels><?xml version="1.0" encoding="UTF-8" standalone="yes"?><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12.xml.rels><?xml version="1.0" encoding="UTF-8" standalone="yes"?><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13.xml.rels><?xml version="1.0" encoding="UTF-8" standalone="yes"?><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14.xml.rels><?xml version="1.0" encoding="UTF-8" standalone="yes"?><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_rels/notesSlide15.xml.rels><?xml version="1.0" encoding="UTF-8" standalone="yes"?><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Relationships>

</file>

<file path=ppt/notesSlides/_rels/notesSlide16.xml.rels><?xml version="1.0" encoding="UTF-8" standalone="yes"?><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Relationships>

</file>

<file path=ppt/notesSlides/_rels/notesSlide17.xml.rels><?xml version="1.0" encoding="UTF-8" standalone="yes"?><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_rels/notesSlide18.xml.rels><?xml version="1.0" encoding="UTF-8" standalone="yes"?><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Relationships>

</file>

<file path=ppt/notesSlides/_rels/notesSlide19.xml.rels><?xml version="1.0" encoding="UTF-8" standalone="yes"?><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20.xml.rels><?xml version="1.0" encoding="UTF-8" standalone="yes"?><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Relationships>

</file>

<file path=ppt/notesSlides/_rels/notesSlide21.xml.rels><?xml version="1.0" encoding="UTF-8" standalone="yes"?><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Relationships>

</file>

<file path=ppt/notesSlides/_rels/notesSlide22.xml.rels><?xml version="1.0" encoding="UTF-8" standalone="yes"?><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Relationships>

</file>

<file path=ppt/notesSlides/_rels/notesSlide23.xml.rels><?xml version="1.0" encoding="UTF-8" standalone="yes"?><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Relationships>

</file>

<file path=ppt/notesSlides/_rels/notesSlide24.xml.rels><?xml version="1.0" encoding="UTF-8" standalone="yes"?><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Relationships>

</file>

<file path=ppt/notesSlides/_rels/notesSlide25.xml.rels><?xml version="1.0" encoding="UTF-8" standalone="yes"?><Relationships xmlns="http://schemas.openxmlformats.org/package/2006/relationships"><Relationship Id="rId1" Type="http://schemas.openxmlformats.org/officeDocument/2006/relationships/slide" Target="../slides/slide25.xml"/><Relationship Id="rId2" Type="http://schemas.openxmlformats.org/officeDocument/2006/relationships/notesMaster" Target="../notesMasters/notesMaster1.xml"/></Relationships>

</file>

<file path=ppt/notesSlides/_rels/notesSlide26.xml.rels><?xml version="1.0" encoding="UTF-8" standalone="yes"?><Relationships xmlns="http://schemas.openxmlformats.org/package/2006/relationships"><Relationship Id="rId1" Type="http://schemas.openxmlformats.org/officeDocument/2006/relationships/slide" Target="../slides/slide26.xml"/><Relationship Id="rId2" Type="http://schemas.openxmlformats.org/officeDocument/2006/relationships/notesMaster" Target="../notesMasters/notesMaster1.xml"/></Relationships>

</file>

<file path=ppt/notesSlides/_rels/notesSlide27.xml.rels><?xml version="1.0" encoding="UTF-8" standalone="yes"?><Relationships xmlns="http://schemas.openxmlformats.org/package/2006/relationships"><Relationship Id="rId1" Type="http://schemas.openxmlformats.org/officeDocument/2006/relationships/slide" Target="../slides/slide27.xml"/><Relationship Id="rId2" Type="http://schemas.openxmlformats.org/officeDocument/2006/relationships/notesMaster" Target="../notesMasters/notesMaster1.xml"/></Relationships>

</file>

<file path=ppt/notesSlides/_rels/notesSlide28.xml.rels><?xml version="1.0" encoding="UTF-8" standalone="yes"?><Relationships xmlns="http://schemas.openxmlformats.org/package/2006/relationships"><Relationship Id="rId1" Type="http://schemas.openxmlformats.org/officeDocument/2006/relationships/slide" Target="../slides/slide28.xml"/><Relationship Id="rId2" Type="http://schemas.openxmlformats.org/officeDocument/2006/relationships/notesMaster" Target="../notesMasters/notesMaster1.xml"/></Relationships>

</file>

<file path=ppt/notesSlides/_rels/notesSlide29.xml.rels><?xml version="1.0" encoding="UTF-8" standalone="yes"?><Relationships xmlns="http://schemas.openxmlformats.org/package/2006/relationships"><Relationship Id="rId1" Type="http://schemas.openxmlformats.org/officeDocument/2006/relationships/slide" Target="../slides/slide29.xml"/><Relationship Id="rId2" Type="http://schemas.openxmlformats.org/officeDocument/2006/relationships/notesMaster" Target="../notesMasters/notesMaster1.xm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30.xml.rels><?xml version="1.0" encoding="UTF-8" standalone="yes"?><Relationships xmlns="http://schemas.openxmlformats.org/package/2006/relationships"><Relationship Id="rId1" Type="http://schemas.openxmlformats.org/officeDocument/2006/relationships/slide" Target="../slides/slide30.xml"/><Relationship Id="rId2" Type="http://schemas.openxmlformats.org/officeDocument/2006/relationships/notesMaster" Target="../notesMasters/notesMaster1.xml"/></Relationships>

</file>

<file path=ppt/notesSlides/_rels/notesSlide31.xml.rels><?xml version="1.0" encoding="UTF-8" standalone="yes"?><Relationships xmlns="http://schemas.openxmlformats.org/package/2006/relationships"><Relationship Id="rId1" Type="http://schemas.openxmlformats.org/officeDocument/2006/relationships/slide" Target="../slides/slide31.xml"/><Relationship Id="rId2" Type="http://schemas.openxmlformats.org/officeDocument/2006/relationships/notesMaster" Target="../notesMasters/notesMaster1.xml"/></Relationships>

</file>

<file path=ppt/notesSlides/_rels/notesSlide32.xml.rels><?xml version="1.0" encoding="UTF-8" standalone="yes"?><Relationships xmlns="http://schemas.openxmlformats.org/package/2006/relationships"><Relationship Id="rId1" Type="http://schemas.openxmlformats.org/officeDocument/2006/relationships/slide" Target="../slides/slide32.xml"/><Relationship Id="rId2" Type="http://schemas.openxmlformats.org/officeDocument/2006/relationships/notesMaster" Target="../notesMasters/notesMaster1.xml"/></Relationships>

</file>

<file path=ppt/notesSlides/_rels/notesSlide33.xml.rels><?xml version="1.0" encoding="UTF-8" standalone="yes"?><Relationships xmlns="http://schemas.openxmlformats.org/package/2006/relationships"><Relationship Id="rId1" Type="http://schemas.openxmlformats.org/officeDocument/2006/relationships/slide" Target="../slides/slide33.xml"/><Relationship Id="rId2" Type="http://schemas.openxmlformats.org/officeDocument/2006/relationships/notesMaster" Target="../notesMasters/notesMaster1.xml"/></Relationships>

</file>

<file path=ppt/notesSlides/_rels/notesSlide34.xml.rels><?xml version="1.0" encoding="UTF-8" standalone="yes"?><Relationships xmlns="http://schemas.openxmlformats.org/package/2006/relationships"><Relationship Id="rId1" Type="http://schemas.openxmlformats.org/officeDocument/2006/relationships/slide" Target="../slides/slide34.xml"/><Relationship Id="rId2" Type="http://schemas.openxmlformats.org/officeDocument/2006/relationships/notesMaster" Target="../notesMasters/notesMaster1.xml"/></Relationships>

</file>

<file path=ppt/notesSlides/_rels/notesSlide35.xml.rels><?xml version="1.0" encoding="UTF-8" standalone="yes"?><Relationships xmlns="http://schemas.openxmlformats.org/package/2006/relationships"><Relationship Id="rId1" Type="http://schemas.openxmlformats.org/officeDocument/2006/relationships/slide" Target="../slides/slide35.xml"/><Relationship Id="rId2" Type="http://schemas.openxmlformats.org/officeDocument/2006/relationships/notesMaster" Target="../notesMasters/notesMaster1.xml"/></Relationships>

</file>

<file path=ppt/notesSlides/_rels/notesSlide36.xml.rels><?xml version="1.0" encoding="UTF-8" standalone="yes"?><Relationships xmlns="http://schemas.openxmlformats.org/package/2006/relationships"><Relationship Id="rId1" Type="http://schemas.openxmlformats.org/officeDocument/2006/relationships/slide" Target="../slides/slide36.xml"/><Relationship Id="rId2" Type="http://schemas.openxmlformats.org/officeDocument/2006/relationships/notesMaster" Target="../notesMasters/notesMaster1.xml"/></Relationships>

</file>

<file path=ppt/notesSlides/_rels/notesSlide37.xml.rels><?xml version="1.0" encoding="UTF-8" standalone="yes"?><Relationships xmlns="http://schemas.openxmlformats.org/package/2006/relationships"><Relationship Id="rId1" Type="http://schemas.openxmlformats.org/officeDocument/2006/relationships/slide" Target="../slides/slide37.xml"/><Relationship Id="rId2" Type="http://schemas.openxmlformats.org/officeDocument/2006/relationships/notesMaster" Target="../notesMasters/notesMaster1.xml"/></Relationships>

</file>

<file path=ppt/notesSlides/_rels/notesSlide38.xml.rels><?xml version="1.0" encoding="UTF-8" standalone="yes"?><Relationships xmlns="http://schemas.openxmlformats.org/package/2006/relationships"><Relationship Id="rId1" Type="http://schemas.openxmlformats.org/officeDocument/2006/relationships/slide" Target="../slides/slide38.xml"/><Relationship Id="rId2" Type="http://schemas.openxmlformats.org/officeDocument/2006/relationships/notesMaster" Target="../notesMasters/notesMaster1.xml"/></Relationships>

</file>

<file path=ppt/notesSlides/_rels/notesSlide39.xml.rels><?xml version="1.0" encoding="UTF-8" standalone="yes"?><Relationships xmlns="http://schemas.openxmlformats.org/package/2006/relationships"><Relationship Id="rId1" Type="http://schemas.openxmlformats.org/officeDocument/2006/relationships/slide" Target="../slides/slide39.xml"/><Relationship Id="rId2" Type="http://schemas.openxmlformats.org/officeDocument/2006/relationships/notesMaster" Target="../notesMasters/notesMaster1.xml"/></Relationships>

</file>

<file path=ppt/notesSlides/_rels/notesSlide4.xml.rels><?xml version="1.0" encoding="UTF-8" standalone="yes"?><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40.xml.rels><?xml version="1.0" encoding="UTF-8" standalone="yes"?><Relationships xmlns="http://schemas.openxmlformats.org/package/2006/relationships"><Relationship Id="rId1" Type="http://schemas.openxmlformats.org/officeDocument/2006/relationships/slide" Target="../slides/slide40.xml"/><Relationship Id="rId2" Type="http://schemas.openxmlformats.org/officeDocument/2006/relationships/notesMaster" Target="../notesMasters/notesMaster1.xml"/></Relationships>

</file>

<file path=ppt/notesSlides/_rels/notesSlide41.xml.rels><?xml version="1.0" encoding="UTF-8" standalone="yes"?><Relationships xmlns="http://schemas.openxmlformats.org/package/2006/relationships"><Relationship Id="rId1" Type="http://schemas.openxmlformats.org/officeDocument/2006/relationships/slide" Target="../slides/slide41.xml"/><Relationship Id="rId2" Type="http://schemas.openxmlformats.org/officeDocument/2006/relationships/notesMaster" Target="../notesMasters/notesMaster1.xml"/></Relationships>

</file>

<file path=ppt/notesSlides/_rels/notesSlide42.xml.rels><?xml version="1.0" encoding="UTF-8" standalone="yes"?><Relationships xmlns="http://schemas.openxmlformats.org/package/2006/relationships"><Relationship Id="rId1" Type="http://schemas.openxmlformats.org/officeDocument/2006/relationships/slide" Target="../slides/slide42.xml"/><Relationship Id="rId2" Type="http://schemas.openxmlformats.org/officeDocument/2006/relationships/notesMaster" Target="../notesMasters/notesMaster1.xml"/></Relationships>

</file>

<file path=ppt/notesSlides/_rels/notesSlide43.xml.rels><?xml version="1.0" encoding="UTF-8" standalone="yes"?><Relationships xmlns="http://schemas.openxmlformats.org/package/2006/relationships"><Relationship Id="rId1" Type="http://schemas.openxmlformats.org/officeDocument/2006/relationships/slide" Target="../slides/slide43.xml"/><Relationship Id="rId2" Type="http://schemas.openxmlformats.org/officeDocument/2006/relationships/notesMaster" Target="../notesMasters/notesMaster1.xml"/></Relationships>

</file>

<file path=ppt/notesSlides/_rels/notesSlide44.xml.rels><?xml version="1.0" encoding="UTF-8" standalone="yes"?><Relationships xmlns="http://schemas.openxmlformats.org/package/2006/relationships"><Relationship Id="rId1" Type="http://schemas.openxmlformats.org/officeDocument/2006/relationships/slide" Target="../slides/slide44.xml"/><Relationship Id="rId2" Type="http://schemas.openxmlformats.org/officeDocument/2006/relationships/notesMaster" Target="../notesMasters/notesMaster1.xml"/></Relationships>

</file>

<file path=ppt/notesSlides/_rels/notesSlide45.xml.rels><?xml version="1.0" encoding="UTF-8" standalone="yes"?><Relationships xmlns="http://schemas.openxmlformats.org/package/2006/relationships"><Relationship Id="rId1" Type="http://schemas.openxmlformats.org/officeDocument/2006/relationships/slide" Target="../slides/slide45.xml"/><Relationship Id="rId2" Type="http://schemas.openxmlformats.org/officeDocument/2006/relationships/notesMaster" Target="../notesMasters/notesMaster1.xml"/></Relationships>

</file>

<file path=ppt/notesSlides/_rels/notesSlide46.xml.rels><?xml version="1.0" encoding="UTF-8" standalone="yes"?><Relationships xmlns="http://schemas.openxmlformats.org/package/2006/relationships"><Relationship Id="rId1" Type="http://schemas.openxmlformats.org/officeDocument/2006/relationships/slide" Target="../slides/slide46.xml"/><Relationship Id="rId2" Type="http://schemas.openxmlformats.org/officeDocument/2006/relationships/notesMaster" Target="../notesMasters/notesMaster1.xml"/></Relationships>

</file>

<file path=ppt/notesSlides/_rels/notesSlide47.xml.rels><?xml version="1.0" encoding="UTF-8" standalone="yes"?><Relationships xmlns="http://schemas.openxmlformats.org/package/2006/relationships"><Relationship Id="rId1" Type="http://schemas.openxmlformats.org/officeDocument/2006/relationships/slide" Target="../slides/slide47.xml"/><Relationship Id="rId2" Type="http://schemas.openxmlformats.org/officeDocument/2006/relationships/notesMaster" Target="../notesMasters/notesMaster1.xml"/></Relationships>

</file>

<file path=ppt/notesSlides/_rels/notesSlide48.xml.rels><?xml version="1.0" encoding="UTF-8" standalone="yes"?><Relationships xmlns="http://schemas.openxmlformats.org/package/2006/relationships"><Relationship Id="rId1" Type="http://schemas.openxmlformats.org/officeDocument/2006/relationships/slide" Target="../slides/slide48.xml"/><Relationship Id="rId2" Type="http://schemas.openxmlformats.org/officeDocument/2006/relationships/notesMaster" Target="../notesMasters/notesMaster1.xml"/></Relationships>

</file>

<file path=ppt/notesSlides/_rels/notesSlide49.xml.rels><?xml version="1.0" encoding="UTF-8" standalone="yes"?><Relationships xmlns="http://schemas.openxmlformats.org/package/2006/relationships"><Relationship Id="rId1" Type="http://schemas.openxmlformats.org/officeDocument/2006/relationships/slide" Target="../slides/slide49.xml"/><Relationship Id="rId2" Type="http://schemas.openxmlformats.org/officeDocument/2006/relationships/notesMaster" Target="../notesMasters/notesMaster1.xml"/></Relationships>

</file>

<file path=ppt/notesSlides/_rels/notesSlide5.xml.rels><?xml version="1.0" encoding="UTF-8" standalone="yes"?><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50.xml.rels><?xml version="1.0" encoding="UTF-8" standalone="yes"?><Relationships xmlns="http://schemas.openxmlformats.org/package/2006/relationships"><Relationship Id="rId1" Type="http://schemas.openxmlformats.org/officeDocument/2006/relationships/slide" Target="../slides/slide50.xml"/><Relationship Id="rId2" Type="http://schemas.openxmlformats.org/officeDocument/2006/relationships/notesMaster" Target="../notesMasters/notesMaster1.xml"/></Relationships>

</file>

<file path=ppt/notesSlides/_rels/notesSlide51.xml.rels><?xml version="1.0" encoding="UTF-8" standalone="yes"?><Relationships xmlns="http://schemas.openxmlformats.org/package/2006/relationships"><Relationship Id="rId1" Type="http://schemas.openxmlformats.org/officeDocument/2006/relationships/slide" Target="../slides/slide51.xml"/><Relationship Id="rId2" Type="http://schemas.openxmlformats.org/officeDocument/2006/relationships/notesMaster" Target="../notesMasters/notesMaster1.xml"/></Relationships>

</file>

<file path=ppt/notesSlides/_rels/notesSlide52.xml.rels><?xml version="1.0" encoding="UTF-8" standalone="yes"?><Relationships xmlns="http://schemas.openxmlformats.org/package/2006/relationships"><Relationship Id="rId1" Type="http://schemas.openxmlformats.org/officeDocument/2006/relationships/slide" Target="../slides/slide52.xml"/><Relationship Id="rId2" Type="http://schemas.openxmlformats.org/officeDocument/2006/relationships/notesMaster" Target="../notesMasters/notesMaster1.xml"/></Relationships>

</file>

<file path=ppt/notesSlides/_rels/notesSlide53.xml.rels><?xml version="1.0" encoding="UTF-8" standalone="yes"?><Relationships xmlns="http://schemas.openxmlformats.org/package/2006/relationships"><Relationship Id="rId1" Type="http://schemas.openxmlformats.org/officeDocument/2006/relationships/slide" Target="../slides/slide53.xml"/><Relationship Id="rId2" Type="http://schemas.openxmlformats.org/officeDocument/2006/relationships/notesMaster" Target="../notesMasters/notesMaster1.xml"/></Relationships>

</file>

<file path=ppt/notesSlides/_rels/notesSlide54.xml.rels><?xml version="1.0" encoding="UTF-8" standalone="yes"?><Relationships xmlns="http://schemas.openxmlformats.org/package/2006/relationships"><Relationship Id="rId1" Type="http://schemas.openxmlformats.org/officeDocument/2006/relationships/slide" Target="../slides/slide54.xml"/><Relationship Id="rId2" Type="http://schemas.openxmlformats.org/officeDocument/2006/relationships/notesMaster" Target="../notesMasters/notesMaster1.xml"/></Relationships>

</file>

<file path=ppt/notesSlides/_rels/notesSlide55.xml.rels><?xml version="1.0" encoding="UTF-8" standalone="yes"?><Relationships xmlns="http://schemas.openxmlformats.org/package/2006/relationships"><Relationship Id="rId1" Type="http://schemas.openxmlformats.org/officeDocument/2006/relationships/slide" Target="../slides/slide55.xml"/><Relationship Id="rId2" Type="http://schemas.openxmlformats.org/officeDocument/2006/relationships/notesMaster" Target="../notesMasters/notesMaster1.xml"/></Relationships>

</file>

<file path=ppt/notesSlides/_rels/notesSlide56.xml.rels><?xml version="1.0" encoding="UTF-8" standalone="yes"?><Relationships xmlns="http://schemas.openxmlformats.org/package/2006/relationships"><Relationship Id="rId1" Type="http://schemas.openxmlformats.org/officeDocument/2006/relationships/slide" Target="../slides/slide56.xml"/><Relationship Id="rId2" Type="http://schemas.openxmlformats.org/officeDocument/2006/relationships/notesMaster" Target="../notesMasters/notesMaster1.xml"/></Relationships>

</file>

<file path=ppt/notesSlides/_rels/notesSlide57.xml.rels><?xml version="1.0" encoding="UTF-8" standalone="yes"?><Relationships xmlns="http://schemas.openxmlformats.org/package/2006/relationships"><Relationship Id="rId1" Type="http://schemas.openxmlformats.org/officeDocument/2006/relationships/slide" Target="../slides/slide57.xml"/><Relationship Id="rId2" Type="http://schemas.openxmlformats.org/officeDocument/2006/relationships/notesMaster" Target="../notesMasters/notesMaster1.xml"/></Relationships>

</file>

<file path=ppt/notesSlides/_rels/notesSlide58.xml.rels><?xml version="1.0" encoding="UTF-8" standalone="yes"?><Relationships xmlns="http://schemas.openxmlformats.org/package/2006/relationships"><Relationship Id="rId1" Type="http://schemas.openxmlformats.org/officeDocument/2006/relationships/slide" Target="../slides/slide58.xml"/><Relationship Id="rId2" Type="http://schemas.openxmlformats.org/officeDocument/2006/relationships/notesMaster" Target="../notesMasters/notesMaster1.xml"/></Relationships>

</file>

<file path=ppt/notesSlides/_rels/notesSlide59.xml.rels><?xml version="1.0" encoding="UTF-8" standalone="yes"?><Relationships xmlns="http://schemas.openxmlformats.org/package/2006/relationships"><Relationship Id="rId1" Type="http://schemas.openxmlformats.org/officeDocument/2006/relationships/slide" Target="../slides/slide59.xml"/><Relationship Id="rId2" Type="http://schemas.openxmlformats.org/officeDocument/2006/relationships/notesMaster" Target="../notesMasters/notesMaster1.xml"/></Relationships>

</file>

<file path=ppt/notesSlides/_rels/notesSlide6.xml.rels><?xml version="1.0" encoding="UTF-8" standalone="yes"?><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60.xml.rels><?xml version="1.0" encoding="UTF-8" standalone="yes"?><Relationships xmlns="http://schemas.openxmlformats.org/package/2006/relationships"><Relationship Id="rId1" Type="http://schemas.openxmlformats.org/officeDocument/2006/relationships/slide" Target="../slides/slide60.xml"/><Relationship Id="rId2" Type="http://schemas.openxmlformats.org/officeDocument/2006/relationships/notesMaster" Target="../notesMasters/notesMaster1.xml"/></Relationships>

</file>

<file path=ppt/notesSlides/_rels/notesSlide61.xml.rels><?xml version="1.0" encoding="UTF-8" standalone="yes"?><Relationships xmlns="http://schemas.openxmlformats.org/package/2006/relationships"><Relationship Id="rId1" Type="http://schemas.openxmlformats.org/officeDocument/2006/relationships/slide" Target="../slides/slide61.xml"/><Relationship Id="rId2" Type="http://schemas.openxmlformats.org/officeDocument/2006/relationships/notesMaster" Target="../notesMasters/notesMaster1.xml"/></Relationships>

</file>

<file path=ppt/notesSlides/_rels/notesSlide62.xml.rels><?xml version="1.0" encoding="UTF-8" standalone="yes"?><Relationships xmlns="http://schemas.openxmlformats.org/package/2006/relationships"><Relationship Id="rId1" Type="http://schemas.openxmlformats.org/officeDocument/2006/relationships/slide" Target="../slides/slide62.xml"/><Relationship Id="rId2" Type="http://schemas.openxmlformats.org/officeDocument/2006/relationships/notesMaster" Target="../notesMasters/notesMaster1.xml"/></Relationships>

</file>

<file path=ppt/notesSlides/_rels/notesSlide63.xml.rels><?xml version="1.0" encoding="UTF-8" standalone="yes"?><Relationships xmlns="http://schemas.openxmlformats.org/package/2006/relationships"><Relationship Id="rId1" Type="http://schemas.openxmlformats.org/officeDocument/2006/relationships/slide" Target="../slides/slide63.xml"/><Relationship Id="rId2" Type="http://schemas.openxmlformats.org/officeDocument/2006/relationships/notesMaster" Target="../notesMasters/notesMaster1.xml"/></Relationships>

</file>

<file path=ppt/notesSlides/_rels/notesSlide64.xml.rels><?xml version="1.0" encoding="UTF-8" standalone="yes"?><Relationships xmlns="http://schemas.openxmlformats.org/package/2006/relationships"><Relationship Id="rId1" Type="http://schemas.openxmlformats.org/officeDocument/2006/relationships/slide" Target="../slides/slide64.xml"/><Relationship Id="rId2" Type="http://schemas.openxmlformats.org/officeDocument/2006/relationships/notesMaster" Target="../notesMasters/notesMaster1.xml"/></Relationships>

</file>

<file path=ppt/notesSlides/_rels/notesSlide65.xml.rels><?xml version="1.0" encoding="UTF-8" standalone="yes"?><Relationships xmlns="http://schemas.openxmlformats.org/package/2006/relationships"><Relationship Id="rId1" Type="http://schemas.openxmlformats.org/officeDocument/2006/relationships/slide" Target="../slides/slide65.xml"/><Relationship Id="rId2" Type="http://schemas.openxmlformats.org/officeDocument/2006/relationships/notesMaster" Target="../notesMasters/notesMaster1.xml"/></Relationships>

</file>

<file path=ppt/notesSlides/_rels/notesSlide66.xml.rels><?xml version="1.0" encoding="UTF-8" standalone="yes"?><Relationships xmlns="http://schemas.openxmlformats.org/package/2006/relationships"><Relationship Id="rId1" Type="http://schemas.openxmlformats.org/officeDocument/2006/relationships/slide" Target="../slides/slide66.xml"/><Relationship Id="rId2" Type="http://schemas.openxmlformats.org/officeDocument/2006/relationships/notesMaster" Target="../notesMasters/notesMaster1.xml"/></Relationships>

</file>

<file path=ppt/notesSlides/_rels/notesSlide67.xml.rels><?xml version="1.0" encoding="UTF-8" standalone="yes"?><Relationships xmlns="http://schemas.openxmlformats.org/package/2006/relationships"><Relationship Id="rId1" Type="http://schemas.openxmlformats.org/officeDocument/2006/relationships/slide" Target="../slides/slide67.xml"/><Relationship Id="rId2" Type="http://schemas.openxmlformats.org/officeDocument/2006/relationships/notesMaster" Target="../notesMasters/notesMaster1.xml"/></Relationships>

</file>

<file path=ppt/notesSlides/_rels/notesSlide68.xml.rels><?xml version="1.0" encoding="UTF-8" standalone="yes"?><Relationships xmlns="http://schemas.openxmlformats.org/package/2006/relationships"><Relationship Id="rId1" Type="http://schemas.openxmlformats.org/officeDocument/2006/relationships/slide" Target="../slides/slide68.xml"/><Relationship Id="rId2" Type="http://schemas.openxmlformats.org/officeDocument/2006/relationships/notesMaster" Target="../notesMasters/notesMaster1.xml"/></Relationships>

</file>

<file path=ppt/notesSlides/_rels/notesSlide69.xml.rels><?xml version="1.0" encoding="UTF-8" standalone="yes"?><Relationships xmlns="http://schemas.openxmlformats.org/package/2006/relationships"><Relationship Id="rId1" Type="http://schemas.openxmlformats.org/officeDocument/2006/relationships/slide" Target="../slides/slide69.xml"/><Relationship Id="rId2" Type="http://schemas.openxmlformats.org/officeDocument/2006/relationships/notesMaster" Target="../notesMasters/notesMaster1.xml"/></Relationships>

</file>

<file path=ppt/notesSlides/_rels/notesSlide7.xml.rels><?xml version="1.0" encoding="UTF-8" standalone="yes"?><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8.xml.rels><?xml version="1.0" encoding="UTF-8" standalone="yes"?><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9.xml.rels><?xml version="1.0" encoding="UTF-8" standalone="yes"?><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9" name="Shape 149"/>
          <p:cNvSpPr/>
          <p:nvPr>
            <p:ph type="sldImg"/>
          </p:nvPr>
        </p:nvSpPr>
        <p:spPr>
          <a:prstGeom prst="rect">
            <a:avLst/>
          </a:prstGeom>
        </p:spPr>
        <p:txBody>
          <a:bodyPr/>
          <a:lstStyle/>
          <a:p>
            <a:pPr/>
          </a:p>
        </p:txBody>
      </p:sp>
      <p:sp>
        <p:nvSpPr>
          <p:cNvPr id="150" name="Shape 150"/>
          <p:cNvSpPr/>
          <p:nvPr>
            <p:ph type="body" sz="quarter" idx="1"/>
          </p:nvPr>
        </p:nvSpPr>
        <p:spPr>
          <a:prstGeom prst="rect">
            <a:avLst/>
          </a:prstGeom>
        </p:spPr>
        <p:txBody>
          <a:bodyPr/>
          <a:lstStyle/>
          <a:p>
            <a:pPr>
              <a:defRPr sz="2000"/>
            </a:pPr>
            <a:r>
              <a:t>In this episode I want to give you a technical in depth view into Java’s hashCode function, as a follow up session to episode 22 of my free Java Video course, where I explain the equals and hashCode methods from a beginner’s point of view.  So I assume that you are either a more experienced Java programmer already or that after watching my introduction to equals and hashCode in episode 22 you are now eager to hear about all the technical secrets of the hashCode function.</a:t>
            </a:r>
          </a:p>
          <a:p>
            <a:pPr>
              <a:defRPr sz="2000"/>
            </a:pPr>
            <a:r>
              <a:t>Before I start I would like to mention that this tutorial is based on item 8 of the famous book “Effective Java, 2nd Edition”, from Josh Bloch.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9" name="Shape 229"/>
          <p:cNvSpPr/>
          <p:nvPr>
            <p:ph type="sldImg"/>
          </p:nvPr>
        </p:nvSpPr>
        <p:spPr>
          <a:prstGeom prst="rect">
            <a:avLst/>
          </a:prstGeom>
        </p:spPr>
        <p:txBody>
          <a:bodyPr/>
          <a:lstStyle/>
          <a:p>
            <a:pPr/>
          </a:p>
        </p:txBody>
      </p:sp>
      <p:sp>
        <p:nvSpPr>
          <p:cNvPr id="230" name="Shape 230"/>
          <p:cNvSpPr/>
          <p:nvPr>
            <p:ph type="body" sz="quarter" idx="1"/>
          </p:nvPr>
        </p:nvSpPr>
        <p:spPr>
          <a:prstGeom prst="rect">
            <a:avLst/>
          </a:prstGeom>
        </p:spPr>
        <p:txBody>
          <a:bodyPr/>
          <a:lstStyle/>
          <a:p>
            <a:pPr/>
            <a:r>
              <a:t>To calculate the int value of a word, let’s take “Amy” as an example.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5" name="Shape 235"/>
          <p:cNvSpPr/>
          <p:nvPr>
            <p:ph type="sldImg"/>
          </p:nvPr>
        </p:nvSpPr>
        <p:spPr>
          <a:prstGeom prst="rect">
            <a:avLst/>
          </a:prstGeom>
        </p:spPr>
        <p:txBody>
          <a:bodyPr/>
          <a:lstStyle/>
          <a:p>
            <a:pPr/>
          </a:p>
        </p:txBody>
      </p:sp>
      <p:sp>
        <p:nvSpPr>
          <p:cNvPr id="236" name="Shape 236"/>
          <p:cNvSpPr/>
          <p:nvPr>
            <p:ph type="body" sz="quarter" idx="1"/>
          </p:nvPr>
        </p:nvSpPr>
        <p:spPr>
          <a:prstGeom prst="rect">
            <a:avLst/>
          </a:prstGeom>
        </p:spPr>
        <p:txBody>
          <a:bodyPr/>
          <a:lstStyle/>
          <a:p>
            <a:pPr/>
            <a:r>
              <a:t>I will sum up the int values of the corresponding characters. In my arbitrary example “A” equals to 1,</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1" name="Shape 241"/>
          <p:cNvSpPr/>
          <p:nvPr>
            <p:ph type="sldImg"/>
          </p:nvPr>
        </p:nvSpPr>
        <p:spPr>
          <a:prstGeom prst="rect">
            <a:avLst/>
          </a:prstGeom>
        </p:spPr>
        <p:txBody>
          <a:bodyPr/>
          <a:lstStyle/>
          <a:p>
            <a:pPr/>
          </a:p>
        </p:txBody>
      </p:sp>
      <p:sp>
        <p:nvSpPr>
          <p:cNvPr id="242" name="Shape 242"/>
          <p:cNvSpPr/>
          <p:nvPr>
            <p:ph type="body" sz="quarter" idx="1"/>
          </p:nvPr>
        </p:nvSpPr>
        <p:spPr>
          <a:prstGeom prst="rect">
            <a:avLst/>
          </a:prstGeom>
        </p:spPr>
        <p:txBody>
          <a:bodyPr/>
          <a:lstStyle/>
          <a:p>
            <a:pPr/>
            <a:r>
              <a:t>“m” equals to 13,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7" name="Shape 247"/>
          <p:cNvSpPr/>
          <p:nvPr>
            <p:ph type="sldImg"/>
          </p:nvPr>
        </p:nvSpPr>
        <p:spPr>
          <a:prstGeom prst="rect">
            <a:avLst/>
          </a:prstGeom>
        </p:spPr>
        <p:txBody>
          <a:bodyPr/>
          <a:lstStyle/>
          <a:p>
            <a:pPr/>
          </a:p>
        </p:txBody>
      </p:sp>
      <p:sp>
        <p:nvSpPr>
          <p:cNvPr id="248" name="Shape 248"/>
          <p:cNvSpPr/>
          <p:nvPr>
            <p:ph type="body" sz="quarter" idx="1"/>
          </p:nvPr>
        </p:nvSpPr>
        <p:spPr>
          <a:prstGeom prst="rect">
            <a:avLst/>
          </a:prstGeom>
        </p:spPr>
        <p:txBody>
          <a:bodyPr/>
          <a:lstStyle/>
          <a:p>
            <a:pPr/>
            <a:r>
              <a:t>and “y” equals to 25.</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3" name="Shape 253"/>
          <p:cNvSpPr/>
          <p:nvPr>
            <p:ph type="sldImg"/>
          </p:nvPr>
        </p:nvSpPr>
        <p:spPr>
          <a:prstGeom prst="rect">
            <a:avLst/>
          </a:prstGeom>
        </p:spPr>
        <p:txBody>
          <a:bodyPr/>
          <a:lstStyle/>
          <a:p>
            <a:pPr/>
          </a:p>
        </p:txBody>
      </p:sp>
      <p:sp>
        <p:nvSpPr>
          <p:cNvPr id="254" name="Shape 254"/>
          <p:cNvSpPr/>
          <p:nvPr>
            <p:ph type="body" sz="quarter" idx="1"/>
          </p:nvPr>
        </p:nvSpPr>
        <p:spPr>
          <a:prstGeom prst="rect">
            <a:avLst/>
          </a:prstGeom>
        </p:spPr>
        <p:txBody>
          <a:bodyPr/>
          <a:lstStyle/>
          <a:p>
            <a:pPr/>
            <a:r>
              <a:t>So “Amy” equals to 1 + 13 + 25 which equals to 39.</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9" name="Shape 259"/>
          <p:cNvSpPr/>
          <p:nvPr>
            <p:ph type="sldImg"/>
          </p:nvPr>
        </p:nvSpPr>
        <p:spPr>
          <a:prstGeom prst="rect">
            <a:avLst/>
          </a:prstGeom>
        </p:spPr>
        <p:txBody>
          <a:bodyPr/>
          <a:lstStyle/>
          <a:p>
            <a:pPr/>
          </a:p>
        </p:txBody>
      </p:sp>
      <p:sp>
        <p:nvSpPr>
          <p:cNvPr id="260" name="Shape 260"/>
          <p:cNvSpPr/>
          <p:nvPr>
            <p:ph type="body" sz="quarter" idx="1"/>
          </p:nvPr>
        </p:nvSpPr>
        <p:spPr>
          <a:prstGeom prst="rect">
            <a:avLst/>
          </a:prstGeom>
        </p:spPr>
        <p:txBody>
          <a:bodyPr/>
          <a:lstStyle/>
          <a:p>
            <a:pPr/>
            <a:r>
              <a:t>Now if I calculate the same sum of “May”,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5" name="Shape 265"/>
          <p:cNvSpPr/>
          <p:nvPr>
            <p:ph type="sldImg"/>
          </p:nvPr>
        </p:nvSpPr>
        <p:spPr>
          <a:prstGeom prst="rect">
            <a:avLst/>
          </a:prstGeom>
        </p:spPr>
        <p:txBody>
          <a:bodyPr/>
          <a:lstStyle/>
          <a:p>
            <a:pPr/>
          </a:p>
        </p:txBody>
      </p:sp>
      <p:sp>
        <p:nvSpPr>
          <p:cNvPr id="266" name="Shape 266"/>
          <p:cNvSpPr/>
          <p:nvPr>
            <p:ph type="body" sz="quarter" idx="1"/>
          </p:nvPr>
        </p:nvSpPr>
        <p:spPr>
          <a:prstGeom prst="rect">
            <a:avLst/>
          </a:prstGeom>
        </p:spPr>
        <p:txBody>
          <a:bodyPr/>
          <a:lstStyle/>
          <a:p>
            <a:pPr/>
            <a:r>
              <a:t>which is made up of the same letters as “Amy”,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1" name="Shape 271"/>
          <p:cNvSpPr/>
          <p:nvPr>
            <p:ph type="sldImg"/>
          </p:nvPr>
        </p:nvSpPr>
        <p:spPr>
          <a:prstGeom prst="rect">
            <a:avLst/>
          </a:prstGeom>
        </p:spPr>
        <p:txBody>
          <a:bodyPr/>
          <a:lstStyle/>
          <a:p>
            <a:pPr/>
          </a:p>
        </p:txBody>
      </p:sp>
      <p:sp>
        <p:nvSpPr>
          <p:cNvPr id="272" name="Shape 272"/>
          <p:cNvSpPr/>
          <p:nvPr>
            <p:ph type="body" sz="quarter" idx="1"/>
          </p:nvPr>
        </p:nvSpPr>
        <p:spPr>
          <a:prstGeom prst="rect">
            <a:avLst/>
          </a:prstGeom>
        </p:spPr>
        <p:txBody>
          <a:bodyPr/>
          <a:lstStyle/>
          <a:p>
            <a:pPr/>
            <a:r>
              <a:t>it also sums up to a hashCode value of 39.</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8" name="Shape 278"/>
          <p:cNvSpPr/>
          <p:nvPr>
            <p:ph type="sldImg"/>
          </p:nvPr>
        </p:nvSpPr>
        <p:spPr>
          <a:prstGeom prst="rect">
            <a:avLst/>
          </a:prstGeom>
        </p:spPr>
        <p:txBody>
          <a:bodyPr/>
          <a:lstStyle/>
          <a:p>
            <a:pPr/>
          </a:p>
        </p:txBody>
      </p:sp>
      <p:sp>
        <p:nvSpPr>
          <p:cNvPr id="279" name="Shape 279"/>
          <p:cNvSpPr/>
          <p:nvPr>
            <p:ph type="body" sz="quarter" idx="1"/>
          </p:nvPr>
        </p:nvSpPr>
        <p:spPr>
          <a:prstGeom prst="rect">
            <a:avLst/>
          </a:prstGeom>
        </p:spPr>
        <p:txBody>
          <a:bodyPr/>
          <a:lstStyle/>
          <a:p>
            <a:pPr/>
            <a:r>
              <a:t>In conclusion, my first attempt at a String hashCode implementation does not seem to be very optimal, as it will have hash code collisions for all words consisting of the same letters, independent of their position within a word.</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4" name="Shape 284"/>
          <p:cNvSpPr/>
          <p:nvPr>
            <p:ph type="sldImg"/>
          </p:nvPr>
        </p:nvSpPr>
        <p:spPr>
          <a:prstGeom prst="rect">
            <a:avLst/>
          </a:prstGeom>
        </p:spPr>
        <p:txBody>
          <a:bodyPr/>
          <a:lstStyle/>
          <a:p>
            <a:pPr/>
          </a:p>
        </p:txBody>
      </p:sp>
      <p:sp>
        <p:nvSpPr>
          <p:cNvPr id="285" name="Shape 285"/>
          <p:cNvSpPr/>
          <p:nvPr>
            <p:ph type="body" sz="quarter" idx="1"/>
          </p:nvPr>
        </p:nvSpPr>
        <p:spPr>
          <a:prstGeom prst="rect">
            <a:avLst/>
          </a:prstGeom>
        </p:spPr>
        <p:txBody>
          <a:bodyPr/>
          <a:lstStyle/>
          <a:p>
            <a:pPr/>
            <a:r>
              <a:t>However, this could be easily improved.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4" name="Shape 154"/>
          <p:cNvSpPr/>
          <p:nvPr>
            <p:ph type="sldImg"/>
          </p:nvPr>
        </p:nvSpPr>
        <p:spPr>
          <a:prstGeom prst="rect">
            <a:avLst/>
          </a:prstGeom>
        </p:spPr>
        <p:txBody>
          <a:bodyPr/>
          <a:lstStyle/>
          <a:p>
            <a:pPr/>
          </a:p>
        </p:txBody>
      </p:sp>
      <p:sp>
        <p:nvSpPr>
          <p:cNvPr id="155" name="Shape 155"/>
          <p:cNvSpPr/>
          <p:nvPr>
            <p:ph type="body" sz="quarter" idx="1"/>
          </p:nvPr>
        </p:nvSpPr>
        <p:spPr>
          <a:prstGeom prst="rect">
            <a:avLst/>
          </a:prstGeom>
        </p:spPr>
        <p:txBody>
          <a:bodyPr/>
          <a:lstStyle>
            <a:lvl1pPr>
              <a:defRPr sz="2000"/>
            </a:lvl1pPr>
          </a:lstStyle>
          <a:p>
            <a:pPr/>
            <a:r>
              <a:t>Big research is done to come up with better and better hashCode algorithms, this is a field complex enough to earn a noble price or something similar. Generally speaking, it is usually sufficient to know the default hashCode implementations as given by Josh Bloch in his book Effective Java.</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0" name="Shape 290"/>
          <p:cNvSpPr/>
          <p:nvPr>
            <p:ph type="sldImg"/>
          </p:nvPr>
        </p:nvSpPr>
        <p:spPr>
          <a:prstGeom prst="rect">
            <a:avLst/>
          </a:prstGeom>
        </p:spPr>
        <p:txBody>
          <a:bodyPr/>
          <a:lstStyle/>
          <a:p>
            <a:pPr/>
          </a:p>
        </p:txBody>
      </p:sp>
      <p:sp>
        <p:nvSpPr>
          <p:cNvPr id="291" name="Shape 291"/>
          <p:cNvSpPr/>
          <p:nvPr>
            <p:ph type="body" sz="quarter" idx="1"/>
          </p:nvPr>
        </p:nvSpPr>
        <p:spPr>
          <a:prstGeom prst="rect">
            <a:avLst/>
          </a:prstGeom>
        </p:spPr>
        <p:txBody>
          <a:bodyPr/>
          <a:lstStyle/>
          <a:p>
            <a:pPr/>
            <a:r>
              <a:t>Let’s multiply each character with the index of it’s position within a word.</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6" name="Shape 296"/>
          <p:cNvSpPr/>
          <p:nvPr>
            <p:ph type="sldImg"/>
          </p:nvPr>
        </p:nvSpPr>
        <p:spPr>
          <a:prstGeom prst="rect">
            <a:avLst/>
          </a:prstGeom>
        </p:spPr>
        <p:txBody>
          <a:bodyPr/>
          <a:lstStyle/>
          <a:p>
            <a:pPr/>
          </a:p>
        </p:txBody>
      </p:sp>
      <p:sp>
        <p:nvSpPr>
          <p:cNvPr id="297" name="Shape 297"/>
          <p:cNvSpPr/>
          <p:nvPr>
            <p:ph type="body" sz="quarter" idx="1"/>
          </p:nvPr>
        </p:nvSpPr>
        <p:spPr>
          <a:prstGeom prst="rect">
            <a:avLst/>
          </a:prstGeom>
        </p:spPr>
        <p:txBody>
          <a:bodyPr/>
          <a:lstStyle/>
          <a:p>
            <a:pPr/>
            <a:r>
              <a:t>Now the hash code value of “Amy” is 102, while “May” is mapped to 90.</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5" name="Shape 305"/>
          <p:cNvSpPr/>
          <p:nvPr>
            <p:ph type="sldImg"/>
          </p:nvPr>
        </p:nvSpPr>
        <p:spPr>
          <a:prstGeom prst="rect">
            <a:avLst/>
          </a:prstGeom>
        </p:spPr>
        <p:txBody>
          <a:bodyPr/>
          <a:lstStyle/>
          <a:p>
            <a:pPr/>
          </a:p>
        </p:txBody>
      </p:sp>
      <p:sp>
        <p:nvSpPr>
          <p:cNvPr id="306" name="Shape 306"/>
          <p:cNvSpPr/>
          <p:nvPr>
            <p:ph type="body" sz="quarter" idx="1"/>
          </p:nvPr>
        </p:nvSpPr>
        <p:spPr>
          <a:prstGeom prst="rect">
            <a:avLst/>
          </a:prstGeom>
        </p:spPr>
        <p:txBody>
          <a:bodyPr/>
          <a:lstStyle/>
          <a:p>
            <a:pPr/>
            <a:r>
              <a:t>For our specific example we were able to come up with a collision free algorithm quite easily actually. However, take in mind that this does still not incorporate case sensitivity and can much further be improved. However I think this example served it’s purpose to demonstrate how you could design your own hash code algorithm.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0" name="Shape 310"/>
          <p:cNvSpPr/>
          <p:nvPr>
            <p:ph type="sldImg"/>
          </p:nvPr>
        </p:nvSpPr>
        <p:spPr>
          <a:prstGeom prst="rect">
            <a:avLst/>
          </a:prstGeom>
        </p:spPr>
        <p:txBody>
          <a:bodyPr/>
          <a:lstStyle/>
          <a:p>
            <a:pPr/>
          </a:p>
        </p:txBody>
      </p:sp>
      <p:sp>
        <p:nvSpPr>
          <p:cNvPr id="311" name="Shape 311"/>
          <p:cNvSpPr/>
          <p:nvPr>
            <p:ph type="body" sz="quarter" idx="1"/>
          </p:nvPr>
        </p:nvSpPr>
        <p:spPr>
          <a:prstGeom prst="rect">
            <a:avLst/>
          </a:prstGeom>
        </p:spPr>
        <p:txBody>
          <a:bodyPr/>
          <a:lstStyle/>
          <a:p>
            <a:pPr/>
            <a:r>
              <a:t>Let’s take a big step forward and have a look at the actual java.lang.String hashCode implementation.</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6" name="Shape 316"/>
          <p:cNvSpPr/>
          <p:nvPr>
            <p:ph type="sldImg"/>
          </p:nvPr>
        </p:nvSpPr>
        <p:spPr>
          <a:prstGeom prst="rect">
            <a:avLst/>
          </a:prstGeom>
        </p:spPr>
        <p:txBody>
          <a:bodyPr/>
          <a:lstStyle/>
          <a:p>
            <a:pPr/>
          </a:p>
        </p:txBody>
      </p:sp>
      <p:sp>
        <p:nvSpPr>
          <p:cNvPr id="317" name="Shape 317"/>
          <p:cNvSpPr/>
          <p:nvPr>
            <p:ph type="body" sz="quarter" idx="1"/>
          </p:nvPr>
        </p:nvSpPr>
        <p:spPr>
          <a:prstGeom prst="rect">
            <a:avLst/>
          </a:prstGeom>
        </p:spPr>
        <p:txBody>
          <a:bodyPr/>
          <a:lstStyle/>
          <a:p>
            <a:pPr/>
            <a:r>
              <a:t>In Java, every character is encoded in unicode, which basically is a mapping table similar to the one I invented, it’s just much bigger to cover all sorts of different characters, including different values for lower- and upper case characters. As a small excerpt I have extracted the necessary unicode values for the upper- and lowercase letters we will need for our simplified examples.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2" name="Shape 322"/>
          <p:cNvSpPr/>
          <p:nvPr>
            <p:ph type="sldImg"/>
          </p:nvPr>
        </p:nvSpPr>
        <p:spPr>
          <a:prstGeom prst="rect">
            <a:avLst/>
          </a:prstGeom>
        </p:spPr>
        <p:txBody>
          <a:bodyPr/>
          <a:lstStyle/>
          <a:p>
            <a:pPr/>
          </a:p>
        </p:txBody>
      </p:sp>
      <p:sp>
        <p:nvSpPr>
          <p:cNvPr id="323" name="Shape 323"/>
          <p:cNvSpPr/>
          <p:nvPr>
            <p:ph type="body" sz="quarter" idx="1"/>
          </p:nvPr>
        </p:nvSpPr>
        <p:spPr>
          <a:prstGeom prst="rect">
            <a:avLst/>
          </a:prstGeom>
        </p:spPr>
        <p:txBody>
          <a:bodyPr/>
          <a:lstStyle/>
          <a:p>
            <a:pPr/>
            <a:r>
              <a:t>Now the algorithm iterates over each character and sums up their respective unicode values. The position of a character is factored in by recursively multiplying the intermediate result by 31. This way, the final hashCode value of “Amy” sums up to sixty five thousand nine hundred and sixty five.</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8" name="Shape 328"/>
          <p:cNvSpPr/>
          <p:nvPr>
            <p:ph type="sldImg"/>
          </p:nvPr>
        </p:nvSpPr>
        <p:spPr>
          <a:prstGeom prst="rect">
            <a:avLst/>
          </a:prstGeom>
        </p:spPr>
        <p:txBody>
          <a:bodyPr/>
          <a:lstStyle/>
          <a:p>
            <a:pPr/>
          </a:p>
        </p:txBody>
      </p:sp>
      <p:sp>
        <p:nvSpPr>
          <p:cNvPr id="329" name="Shape 329"/>
          <p:cNvSpPr/>
          <p:nvPr>
            <p:ph type="body" sz="quarter" idx="1"/>
          </p:nvPr>
        </p:nvSpPr>
        <p:spPr>
          <a:prstGeom prst="rect">
            <a:avLst/>
          </a:prstGeom>
        </p:spPr>
        <p:txBody>
          <a:bodyPr/>
          <a:lstStyle/>
          <a:p>
            <a:pPr/>
            <a:r>
              <a:t>The hashCode value of “May” however sums up to seventy seven thousand one hundred and twenty five.</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7" name="Shape 337"/>
          <p:cNvSpPr/>
          <p:nvPr>
            <p:ph type="sldImg"/>
          </p:nvPr>
        </p:nvSpPr>
        <p:spPr>
          <a:prstGeom prst="rect">
            <a:avLst/>
          </a:prstGeom>
        </p:spPr>
        <p:txBody>
          <a:bodyPr/>
          <a:lstStyle/>
          <a:p>
            <a:pPr/>
          </a:p>
        </p:txBody>
      </p:sp>
      <p:sp>
        <p:nvSpPr>
          <p:cNvPr id="338" name="Shape 338"/>
          <p:cNvSpPr/>
          <p:nvPr>
            <p:ph type="body" sz="quarter" idx="1"/>
          </p:nvPr>
        </p:nvSpPr>
        <p:spPr>
          <a:prstGeom prst="rect">
            <a:avLst/>
          </a:prstGeom>
        </p:spPr>
        <p:txBody>
          <a:bodyPr/>
          <a:lstStyle/>
          <a:p>
            <a:pPr/>
            <a:r>
              <a:t>Even though this calculation might seem much more complex than our first simple attempt, it is based on calculation terms modern hardware is highly optimized for. Without any performance comparison being done I think it is generally save to conclude that the second version will lead to much less collisions together with a better distribution of the individual hash code values.</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2" name="Shape 342"/>
          <p:cNvSpPr/>
          <p:nvPr>
            <p:ph type="sldImg"/>
          </p:nvPr>
        </p:nvSpPr>
        <p:spPr>
          <a:prstGeom prst="rect">
            <a:avLst/>
          </a:prstGeom>
        </p:spPr>
        <p:txBody>
          <a:bodyPr/>
          <a:lstStyle/>
          <a:p>
            <a:pPr/>
          </a:p>
        </p:txBody>
      </p:sp>
      <p:sp>
        <p:nvSpPr>
          <p:cNvPr id="343" name="Shape 343"/>
          <p:cNvSpPr/>
          <p:nvPr>
            <p:ph type="body" sz="quarter" idx="1"/>
          </p:nvPr>
        </p:nvSpPr>
        <p:spPr>
          <a:prstGeom prst="rect">
            <a:avLst/>
          </a:prstGeom>
        </p:spPr>
        <p:txBody>
          <a:bodyPr/>
          <a:lstStyle/>
          <a:p>
            <a:pPr/>
            <a:r>
              <a:t>However, there is still one question I would have in mind - why was specifically 31 used for the String hashCode calculation? Josh Bloch in his book “Effective Java” states: “ The value 31 was chosen because it is an odd prime. If it were even and the multiplication overflowed, information would be lost, as multiplication by 2 is equivalent to shifting. The advantage of using a prime is less clear, but it is traditional. A nice property of 31 is that the multiplication can be replaced by a shift and a subtraction for better performance. Modern Virtual Machines do this sort of optimization automatically.”</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7" name="Shape 347"/>
          <p:cNvSpPr/>
          <p:nvPr>
            <p:ph type="sldImg"/>
          </p:nvPr>
        </p:nvSpPr>
        <p:spPr>
          <a:prstGeom prst="rect">
            <a:avLst/>
          </a:prstGeom>
        </p:spPr>
        <p:txBody>
          <a:bodyPr/>
          <a:lstStyle/>
          <a:p>
            <a:pPr/>
          </a:p>
        </p:txBody>
      </p:sp>
      <p:sp>
        <p:nvSpPr>
          <p:cNvPr id="348" name="Shape 348"/>
          <p:cNvSpPr/>
          <p:nvPr>
            <p:ph type="body" sz="quarter" idx="1"/>
          </p:nvPr>
        </p:nvSpPr>
        <p:spPr>
          <a:prstGeom prst="rect">
            <a:avLst/>
          </a:prstGeom>
        </p:spPr>
        <p:txBody>
          <a:bodyPr/>
          <a:lstStyle/>
          <a:p>
            <a:pPr/>
            <a:r>
              <a:t>As I was a bit unsatisfied with Josh’s statement of “The value 31 was chosen because it is an odd prime”, I did some further research on the topic and found a wordpress blog which states: “Researchers found that using a prime of 31 gives a better distribution to the keys, and lesser collisions. No one knows why. I had this question answered by Chris Torek himself, who is generally credited with coming up with 31 hash, on the C++ or C mailing list a while back.”</a:t>
            </a:r>
          </a:p>
          <a:p>
            <a:pPr/>
            <a:r>
              <a:t>So whatever the reason may be, it seems wise to use 31 as a multiplication factor, just like auto generated hashCode implementations do.</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9" name="Shape 159"/>
          <p:cNvSpPr/>
          <p:nvPr>
            <p:ph type="sldImg"/>
          </p:nvPr>
        </p:nvSpPr>
        <p:spPr>
          <a:prstGeom prst="rect">
            <a:avLst/>
          </a:prstGeom>
        </p:spPr>
        <p:txBody>
          <a:bodyPr/>
          <a:lstStyle/>
          <a:p>
            <a:pPr/>
          </a:p>
        </p:txBody>
      </p:sp>
      <p:sp>
        <p:nvSpPr>
          <p:cNvPr id="160" name="Shape 160"/>
          <p:cNvSpPr/>
          <p:nvPr>
            <p:ph type="body" sz="quarter" idx="1"/>
          </p:nvPr>
        </p:nvSpPr>
        <p:spPr>
          <a:prstGeom prst="rect">
            <a:avLst/>
          </a:prstGeom>
        </p:spPr>
        <p:txBody>
          <a:bodyPr/>
          <a:lstStyle>
            <a:lvl1pPr>
              <a:defRPr sz="2000"/>
            </a:lvl1pPr>
          </a:lstStyle>
          <a:p>
            <a:pPr/>
            <a:r>
              <a:t>Most developers use Josh’s hashCode algorithms when they use the hashCode auto generation function of their IDE, without understanding what this highly optimized code actually means. We will look at those default implementations in great detail. After you watched the complete tutorial you will probably know more details of the hashCode implementation strategies then most of your colleagues do.</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2" name="Shape 352"/>
          <p:cNvSpPr/>
          <p:nvPr>
            <p:ph type="sldImg"/>
          </p:nvPr>
        </p:nvSpPr>
        <p:spPr>
          <a:prstGeom prst="rect">
            <a:avLst/>
          </a:prstGeom>
        </p:spPr>
        <p:txBody>
          <a:bodyPr/>
          <a:lstStyle/>
          <a:p>
            <a:pPr/>
          </a:p>
        </p:txBody>
      </p:sp>
      <p:sp>
        <p:nvSpPr>
          <p:cNvPr id="353" name="Shape 353"/>
          <p:cNvSpPr/>
          <p:nvPr>
            <p:ph type="body" sz="quarter" idx="1"/>
          </p:nvPr>
        </p:nvSpPr>
        <p:spPr>
          <a:prstGeom prst="rect">
            <a:avLst/>
          </a:prstGeom>
        </p:spPr>
        <p:txBody>
          <a:bodyPr/>
          <a:lstStyle/>
          <a:p>
            <a:pPr/>
            <a:r>
              <a:t>Now let’s have a look at Josh Bloch’s long hashCode algorithm.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7" name="Shape 357"/>
          <p:cNvSpPr/>
          <p:nvPr>
            <p:ph type="sldImg"/>
          </p:nvPr>
        </p:nvSpPr>
        <p:spPr>
          <a:prstGeom prst="rect">
            <a:avLst/>
          </a:prstGeom>
        </p:spPr>
        <p:txBody>
          <a:bodyPr/>
          <a:lstStyle/>
          <a:p>
            <a:pPr/>
          </a:p>
        </p:txBody>
      </p:sp>
      <p:sp>
        <p:nvSpPr>
          <p:cNvPr id="358" name="Shape 358"/>
          <p:cNvSpPr/>
          <p:nvPr>
            <p:ph type="body" sz="quarter" idx="1"/>
          </p:nvPr>
        </p:nvSpPr>
        <p:spPr>
          <a:prstGeom prst="rect">
            <a:avLst/>
          </a:prstGeom>
        </p:spPr>
        <p:txBody>
          <a:bodyPr/>
          <a:lstStyle/>
          <a:p>
            <a:pPr/>
            <a:r>
              <a:t>This rather weird looking line of code with this hat-symbol and these three “greater than” symbols is actually a quite performant hashCode algorithm. </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2" name="Shape 362"/>
          <p:cNvSpPr/>
          <p:nvPr>
            <p:ph type="sldImg"/>
          </p:nvPr>
        </p:nvSpPr>
        <p:spPr>
          <a:prstGeom prst="rect">
            <a:avLst/>
          </a:prstGeom>
        </p:spPr>
        <p:txBody>
          <a:bodyPr/>
          <a:lstStyle/>
          <a:p>
            <a:pPr/>
          </a:p>
        </p:txBody>
      </p:sp>
      <p:sp>
        <p:nvSpPr>
          <p:cNvPr id="363" name="Shape 363"/>
          <p:cNvSpPr/>
          <p:nvPr>
            <p:ph type="body" sz="quarter" idx="1"/>
          </p:nvPr>
        </p:nvSpPr>
        <p:spPr>
          <a:prstGeom prst="rect">
            <a:avLst/>
          </a:prstGeom>
        </p:spPr>
        <p:txBody>
          <a:bodyPr/>
          <a:lstStyle/>
          <a:p>
            <a:pPr/>
            <a:r>
              <a:t>Okay, let’s look at it one by one, iteratively. </a:t>
            </a:r>
          </a:p>
          <a:p>
            <a:pPr/>
            <a:r>
              <a:t>The stuff coloured in red is an “unsigned bitwise shift by 32 bits”.</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7" name="Shape 367"/>
          <p:cNvSpPr/>
          <p:nvPr>
            <p:ph type="sldImg"/>
          </p:nvPr>
        </p:nvSpPr>
        <p:spPr>
          <a:prstGeom prst="rect">
            <a:avLst/>
          </a:prstGeom>
        </p:spPr>
        <p:txBody>
          <a:bodyPr/>
          <a:lstStyle/>
          <a:p>
            <a:pPr/>
          </a:p>
        </p:txBody>
      </p:sp>
      <p:sp>
        <p:nvSpPr>
          <p:cNvPr id="368" name="Shape 368"/>
          <p:cNvSpPr/>
          <p:nvPr>
            <p:ph type="body" sz="quarter" idx="1"/>
          </p:nvPr>
        </p:nvSpPr>
        <p:spPr>
          <a:prstGeom prst="rect">
            <a:avLst/>
          </a:prstGeom>
        </p:spPr>
        <p:txBody>
          <a:bodyPr/>
          <a:lstStyle/>
          <a:p>
            <a:pPr/>
            <a:r>
              <a:t>The hat symbol symbolizes the “exclusive or” or “xor”.</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2" name="Shape 372"/>
          <p:cNvSpPr/>
          <p:nvPr>
            <p:ph type="sldImg"/>
          </p:nvPr>
        </p:nvSpPr>
        <p:spPr>
          <a:prstGeom prst="rect">
            <a:avLst/>
          </a:prstGeom>
        </p:spPr>
        <p:txBody>
          <a:bodyPr/>
          <a:lstStyle/>
          <a:p>
            <a:pPr/>
          </a:p>
        </p:txBody>
      </p:sp>
      <p:sp>
        <p:nvSpPr>
          <p:cNvPr id="373" name="Shape 373"/>
          <p:cNvSpPr/>
          <p:nvPr>
            <p:ph type="body" sz="quarter" idx="1"/>
          </p:nvPr>
        </p:nvSpPr>
        <p:spPr>
          <a:prstGeom prst="rect">
            <a:avLst/>
          </a:prstGeom>
        </p:spPr>
        <p:txBody>
          <a:bodyPr/>
          <a:lstStyle/>
          <a:p>
            <a:pPr/>
            <a:r>
              <a:t>Long is a 64 bit value, while int consists only of 32 bits. The int in brackets casts the long to an int, by returning only the left half of the long value.</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7" name="Shape 377"/>
          <p:cNvSpPr/>
          <p:nvPr>
            <p:ph type="sldImg"/>
          </p:nvPr>
        </p:nvSpPr>
        <p:spPr>
          <a:prstGeom prst="rect">
            <a:avLst/>
          </a:prstGeom>
        </p:spPr>
        <p:txBody>
          <a:bodyPr/>
          <a:lstStyle/>
          <a:p>
            <a:pPr/>
          </a:p>
        </p:txBody>
      </p:sp>
      <p:sp>
        <p:nvSpPr>
          <p:cNvPr id="378" name="Shape 378"/>
          <p:cNvSpPr/>
          <p:nvPr>
            <p:ph type="body" sz="quarter" idx="1"/>
          </p:nvPr>
        </p:nvSpPr>
        <p:spPr>
          <a:prstGeom prst="rect">
            <a:avLst/>
          </a:prstGeom>
        </p:spPr>
        <p:txBody>
          <a:bodyPr/>
          <a:lstStyle/>
          <a:p>
            <a:pPr/>
            <a:r>
              <a:t>As an arbitrary chosen example to illustrate the long hashCode algorithm, I am going convert the this huge long value, which is so big that I can’t read it out for you anymore, to the negative int value of about a negative billion.</a:t>
            </a:r>
          </a:p>
          <a:p>
            <a:pPr/>
          </a:p>
          <a:p>
            <a:pPr/>
            <a:r>
              <a:t>Please note that this is actual source code that will compile with Java 7 and above. The underscores are added to improve readability, the compiler will just ignore them. </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2" name="Shape 382"/>
          <p:cNvSpPr/>
          <p:nvPr>
            <p:ph type="sldImg"/>
          </p:nvPr>
        </p:nvSpPr>
        <p:spPr>
          <a:prstGeom prst="rect">
            <a:avLst/>
          </a:prstGeom>
        </p:spPr>
        <p:txBody>
          <a:bodyPr/>
          <a:lstStyle/>
          <a:p>
            <a:pPr/>
          </a:p>
        </p:txBody>
      </p:sp>
      <p:sp>
        <p:nvSpPr>
          <p:cNvPr id="383" name="Shape 383"/>
          <p:cNvSpPr/>
          <p:nvPr>
            <p:ph type="body" sz="quarter" idx="1"/>
          </p:nvPr>
        </p:nvSpPr>
        <p:spPr>
          <a:prstGeom prst="rect">
            <a:avLst/>
          </a:prstGeom>
        </p:spPr>
        <p:txBody>
          <a:bodyPr/>
          <a:lstStyle/>
          <a:p>
            <a:pPr/>
            <a:r>
              <a:t>Let’s have a detailed look at the unsigned bitwise shift operation that is symbolised by the three greater than symbols. It is operating internally on the binary value which is the technical basis of all number values in Java. As a first simplified example, let’s imaging an unsigned bitwise shift by 4-bits on an 8-bit binary number.</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7" name="Shape 387"/>
          <p:cNvSpPr/>
          <p:nvPr>
            <p:ph type="sldImg"/>
          </p:nvPr>
        </p:nvSpPr>
        <p:spPr>
          <a:prstGeom prst="rect">
            <a:avLst/>
          </a:prstGeom>
        </p:spPr>
        <p:txBody>
          <a:bodyPr/>
          <a:lstStyle/>
          <a:p>
            <a:pPr/>
          </a:p>
        </p:txBody>
      </p:sp>
      <p:sp>
        <p:nvSpPr>
          <p:cNvPr id="388" name="Shape 388"/>
          <p:cNvSpPr/>
          <p:nvPr>
            <p:ph type="body" sz="quarter" idx="1"/>
          </p:nvPr>
        </p:nvSpPr>
        <p:spPr>
          <a:prstGeom prst="rect">
            <a:avLst/>
          </a:prstGeom>
        </p:spPr>
        <p:txBody>
          <a:bodyPr/>
          <a:lstStyle/>
          <a:p>
            <a:pPr/>
            <a:r>
              <a:t>First, let’s focus on the bitwise shift.</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2" name="Shape 392"/>
          <p:cNvSpPr/>
          <p:nvPr>
            <p:ph type="sldImg"/>
          </p:nvPr>
        </p:nvSpPr>
        <p:spPr>
          <a:prstGeom prst="rect">
            <a:avLst/>
          </a:prstGeom>
        </p:spPr>
        <p:txBody>
          <a:bodyPr/>
          <a:lstStyle/>
          <a:p>
            <a:pPr/>
          </a:p>
        </p:txBody>
      </p:sp>
      <p:sp>
        <p:nvSpPr>
          <p:cNvPr id="393" name="Shape 393"/>
          <p:cNvSpPr/>
          <p:nvPr>
            <p:ph type="body" sz="quarter" idx="1"/>
          </p:nvPr>
        </p:nvSpPr>
        <p:spPr>
          <a:prstGeom prst="rect">
            <a:avLst/>
          </a:prstGeom>
        </p:spPr>
        <p:txBody>
          <a:bodyPr/>
          <a:lstStyle/>
          <a:p>
            <a:pPr/>
            <a:r>
              <a:t>As you can see</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7" name="Shape 397"/>
          <p:cNvSpPr/>
          <p:nvPr>
            <p:ph type="sldImg"/>
          </p:nvPr>
        </p:nvSpPr>
        <p:spPr>
          <a:prstGeom prst="rect">
            <a:avLst/>
          </a:prstGeom>
        </p:spPr>
        <p:txBody>
          <a:bodyPr/>
          <a:lstStyle/>
          <a:p>
            <a:pPr/>
          </a:p>
        </p:txBody>
      </p:sp>
      <p:sp>
        <p:nvSpPr>
          <p:cNvPr id="398" name="Shape 398"/>
          <p:cNvSpPr/>
          <p:nvPr>
            <p:ph type="body" sz="quarter" idx="1"/>
          </p:nvPr>
        </p:nvSpPr>
        <p:spPr>
          <a:prstGeom prst="rect">
            <a:avLst/>
          </a:prstGeom>
        </p:spPr>
        <p:txBody>
          <a:bodyPr/>
          <a:lstStyle/>
          <a:p>
            <a:pPr/>
            <a:r>
              <a:t>in our example of a shift of 4 bits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3" name="Shape 183"/>
          <p:cNvSpPr/>
          <p:nvPr>
            <p:ph type="sldImg"/>
          </p:nvPr>
        </p:nvSpPr>
        <p:spPr>
          <a:prstGeom prst="rect">
            <a:avLst/>
          </a:prstGeom>
        </p:spPr>
        <p:txBody>
          <a:bodyPr/>
          <a:lstStyle/>
          <a:p>
            <a:pPr/>
          </a:p>
        </p:txBody>
      </p:sp>
      <p:sp>
        <p:nvSpPr>
          <p:cNvPr id="184" name="Shape 184"/>
          <p:cNvSpPr/>
          <p:nvPr>
            <p:ph type="body" sz="quarter" idx="1"/>
          </p:nvPr>
        </p:nvSpPr>
        <p:spPr>
          <a:prstGeom prst="rect">
            <a:avLst/>
          </a:prstGeom>
        </p:spPr>
        <p:txBody>
          <a:bodyPr/>
          <a:lstStyle/>
          <a:p>
            <a:pPr/>
            <a:r>
              <a:t>To recap shortly, the hashCode method is used to speed up the look up of objects in a Java collection like HashMap or HashSet. In its optimal form, it would create a different int value for every object you consider as unequal. Like here I have four different instances of Car, and based on their unique attribute settings, each would generate a distinct int value.</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2" name="Shape 402"/>
          <p:cNvSpPr/>
          <p:nvPr>
            <p:ph type="sldImg"/>
          </p:nvPr>
        </p:nvSpPr>
        <p:spPr>
          <a:prstGeom prst="rect">
            <a:avLst/>
          </a:prstGeom>
        </p:spPr>
        <p:txBody>
          <a:bodyPr/>
          <a:lstStyle/>
          <a:p>
            <a:pPr/>
          </a:p>
        </p:txBody>
      </p:sp>
      <p:sp>
        <p:nvSpPr>
          <p:cNvPr id="403" name="Shape 403"/>
          <p:cNvSpPr/>
          <p:nvPr>
            <p:ph type="body" sz="quarter" idx="1"/>
          </p:nvPr>
        </p:nvSpPr>
        <p:spPr>
          <a:prstGeom prst="rect">
            <a:avLst/>
          </a:prstGeom>
        </p:spPr>
        <p:txBody>
          <a:bodyPr/>
          <a:lstStyle/>
          <a:p>
            <a:pPr/>
            <a:r>
              <a:t>the leftmost 4 bits are moved from left to right.</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7" name="Shape 407"/>
          <p:cNvSpPr/>
          <p:nvPr>
            <p:ph type="sldImg"/>
          </p:nvPr>
        </p:nvSpPr>
        <p:spPr>
          <a:prstGeom prst="rect">
            <a:avLst/>
          </a:prstGeom>
        </p:spPr>
        <p:txBody>
          <a:bodyPr/>
          <a:lstStyle/>
          <a:p>
            <a:pPr/>
          </a:p>
        </p:txBody>
      </p:sp>
      <p:sp>
        <p:nvSpPr>
          <p:cNvPr id="408" name="Shape 408"/>
          <p:cNvSpPr/>
          <p:nvPr>
            <p:ph type="body" sz="quarter" idx="1"/>
          </p:nvPr>
        </p:nvSpPr>
        <p:spPr>
          <a:prstGeom prst="rect">
            <a:avLst/>
          </a:prstGeom>
        </p:spPr>
        <p:txBody>
          <a:bodyPr/>
          <a:lstStyle/>
          <a:p>
            <a:pPr/>
            <a:r>
              <a:t>The space at the left is filled up by zeros, the 4-bits on the right are overwritten by the 4-bits from the left.</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2" name="Shape 412"/>
          <p:cNvSpPr/>
          <p:nvPr>
            <p:ph type="sldImg"/>
          </p:nvPr>
        </p:nvSpPr>
        <p:spPr>
          <a:prstGeom prst="rect">
            <a:avLst/>
          </a:prstGeom>
        </p:spPr>
        <p:txBody>
          <a:bodyPr/>
          <a:lstStyle/>
          <a:p>
            <a:pPr/>
          </a:p>
        </p:txBody>
      </p:sp>
      <p:sp>
        <p:nvSpPr>
          <p:cNvPr id="413" name="Shape 413"/>
          <p:cNvSpPr/>
          <p:nvPr>
            <p:ph type="body" sz="quarter" idx="1"/>
          </p:nvPr>
        </p:nvSpPr>
        <p:spPr>
          <a:prstGeom prst="rect">
            <a:avLst/>
          </a:prstGeom>
        </p:spPr>
        <p:txBody>
          <a:bodyPr/>
          <a:lstStyle/>
          <a:p>
            <a:pPr/>
            <a:r>
              <a:t>When you compare our initial 8-bit value in the first row with the shifted result in the second row, you will notice that the first starts with a 1, while the second starts with a zero. The first bit indicates the sign of the number. “1” indicates a negative number, while “0” indicates a positive number. This is why it’s called an unsigned shift, because the sign is also shifted.</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8" name="Shape 418"/>
          <p:cNvSpPr/>
          <p:nvPr>
            <p:ph type="sldImg"/>
          </p:nvPr>
        </p:nvSpPr>
        <p:spPr>
          <a:prstGeom prst="rect">
            <a:avLst/>
          </a:prstGeom>
        </p:spPr>
        <p:txBody>
          <a:bodyPr/>
          <a:lstStyle/>
          <a:p>
            <a:pPr/>
          </a:p>
        </p:txBody>
      </p:sp>
      <p:sp>
        <p:nvSpPr>
          <p:cNvPr id="419" name="Shape 419"/>
          <p:cNvSpPr/>
          <p:nvPr>
            <p:ph type="body" sz="quarter" idx="1"/>
          </p:nvPr>
        </p:nvSpPr>
        <p:spPr>
          <a:prstGeom prst="rect">
            <a:avLst/>
          </a:prstGeom>
        </p:spPr>
        <p:txBody>
          <a:bodyPr/>
          <a:lstStyle/>
          <a:p>
            <a:pPr/>
            <a:r>
              <a:t>Now let’s have a look at the xor-operation.</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4" name="Shape 424"/>
          <p:cNvSpPr/>
          <p:nvPr>
            <p:ph type="sldImg"/>
          </p:nvPr>
        </p:nvSpPr>
        <p:spPr>
          <a:prstGeom prst="rect">
            <a:avLst/>
          </a:prstGeom>
        </p:spPr>
        <p:txBody>
          <a:bodyPr/>
          <a:lstStyle/>
          <a:p>
            <a:pPr/>
          </a:p>
        </p:txBody>
      </p:sp>
      <p:sp>
        <p:nvSpPr>
          <p:cNvPr id="425" name="Shape 425"/>
          <p:cNvSpPr/>
          <p:nvPr>
            <p:ph type="body" sz="quarter" idx="1"/>
          </p:nvPr>
        </p:nvSpPr>
        <p:spPr>
          <a:prstGeom prst="rect">
            <a:avLst/>
          </a:prstGeom>
        </p:spPr>
        <p:txBody>
          <a:bodyPr/>
          <a:lstStyle/>
          <a:p>
            <a:pPr/>
            <a:r>
              <a:t>If you compare two binary numbers column by column, and one cell has a “1”, while the other cell has a “0”, these two values will be mapped to a “1”, in all other cases, they will be mapped to a “0”.</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0" name="Shape 430"/>
          <p:cNvSpPr/>
          <p:nvPr>
            <p:ph type="sldImg"/>
          </p:nvPr>
        </p:nvSpPr>
        <p:spPr>
          <a:prstGeom prst="rect">
            <a:avLst/>
          </a:prstGeom>
        </p:spPr>
        <p:txBody>
          <a:bodyPr/>
          <a:lstStyle/>
          <a:p>
            <a:pPr/>
          </a:p>
        </p:txBody>
      </p:sp>
      <p:sp>
        <p:nvSpPr>
          <p:cNvPr id="431" name="Shape 431"/>
          <p:cNvSpPr/>
          <p:nvPr>
            <p:ph type="body" sz="quarter" idx="1"/>
          </p:nvPr>
        </p:nvSpPr>
        <p:spPr>
          <a:prstGeom prst="rect">
            <a:avLst/>
          </a:prstGeom>
        </p:spPr>
        <p:txBody>
          <a:bodyPr/>
          <a:lstStyle/>
          <a:p>
            <a:pPr/>
            <a:r>
              <a:t>Zero and zero map to zero.</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6" name="Shape 436"/>
          <p:cNvSpPr/>
          <p:nvPr>
            <p:ph type="sldImg"/>
          </p:nvPr>
        </p:nvSpPr>
        <p:spPr>
          <a:prstGeom prst="rect">
            <a:avLst/>
          </a:prstGeom>
        </p:spPr>
        <p:txBody>
          <a:bodyPr/>
          <a:lstStyle/>
          <a:p>
            <a:pPr/>
          </a:p>
        </p:txBody>
      </p:sp>
      <p:sp>
        <p:nvSpPr>
          <p:cNvPr id="437" name="Shape 437"/>
          <p:cNvSpPr/>
          <p:nvPr>
            <p:ph type="body" sz="quarter" idx="1"/>
          </p:nvPr>
        </p:nvSpPr>
        <p:spPr>
          <a:prstGeom prst="rect">
            <a:avLst/>
          </a:prstGeom>
        </p:spPr>
        <p:txBody>
          <a:bodyPr/>
          <a:lstStyle/>
          <a:p>
            <a:pPr/>
            <a:r>
              <a:t>Zero and one</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2" name="Shape 442"/>
          <p:cNvSpPr/>
          <p:nvPr>
            <p:ph type="sldImg"/>
          </p:nvPr>
        </p:nvSpPr>
        <p:spPr>
          <a:prstGeom prst="rect">
            <a:avLst/>
          </a:prstGeom>
        </p:spPr>
        <p:txBody>
          <a:bodyPr/>
          <a:lstStyle/>
          <a:p>
            <a:pPr/>
          </a:p>
        </p:txBody>
      </p:sp>
      <p:sp>
        <p:nvSpPr>
          <p:cNvPr id="443" name="Shape 443"/>
          <p:cNvSpPr/>
          <p:nvPr>
            <p:ph type="body" sz="quarter" idx="1"/>
          </p:nvPr>
        </p:nvSpPr>
        <p:spPr>
          <a:prstGeom prst="rect">
            <a:avLst/>
          </a:prstGeom>
        </p:spPr>
        <p:txBody>
          <a:bodyPr/>
          <a:lstStyle/>
          <a:p>
            <a:pPr/>
            <a:r>
              <a:t>map to one.</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8" name="Shape 448"/>
          <p:cNvSpPr/>
          <p:nvPr>
            <p:ph type="sldImg"/>
          </p:nvPr>
        </p:nvSpPr>
        <p:spPr>
          <a:prstGeom prst="rect">
            <a:avLst/>
          </a:prstGeom>
        </p:spPr>
        <p:txBody>
          <a:bodyPr/>
          <a:lstStyle/>
          <a:p>
            <a:pPr/>
          </a:p>
        </p:txBody>
      </p:sp>
      <p:sp>
        <p:nvSpPr>
          <p:cNvPr id="449" name="Shape 449"/>
          <p:cNvSpPr/>
          <p:nvPr>
            <p:ph type="body" sz="quarter" idx="1"/>
          </p:nvPr>
        </p:nvSpPr>
        <p:spPr>
          <a:prstGeom prst="rect">
            <a:avLst/>
          </a:prstGeom>
        </p:spPr>
        <p:txBody>
          <a:bodyPr/>
          <a:lstStyle/>
          <a:p>
            <a:pPr/>
            <a:r>
              <a:t>One and zero </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4" name="Shape 454"/>
          <p:cNvSpPr/>
          <p:nvPr>
            <p:ph type="sldImg"/>
          </p:nvPr>
        </p:nvSpPr>
        <p:spPr>
          <a:prstGeom prst="rect">
            <a:avLst/>
          </a:prstGeom>
        </p:spPr>
        <p:txBody>
          <a:bodyPr/>
          <a:lstStyle/>
          <a:p>
            <a:pPr/>
          </a:p>
        </p:txBody>
      </p:sp>
      <p:sp>
        <p:nvSpPr>
          <p:cNvPr id="455" name="Shape 455"/>
          <p:cNvSpPr/>
          <p:nvPr>
            <p:ph type="body" sz="quarter" idx="1"/>
          </p:nvPr>
        </p:nvSpPr>
        <p:spPr>
          <a:prstGeom prst="rect">
            <a:avLst/>
          </a:prstGeom>
        </p:spPr>
        <p:txBody>
          <a:bodyPr/>
          <a:lstStyle/>
          <a:p>
            <a:pPr/>
            <a:r>
              <a:t>map to one again.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6" name="Shape 196"/>
          <p:cNvSpPr/>
          <p:nvPr>
            <p:ph type="sldImg"/>
          </p:nvPr>
        </p:nvSpPr>
        <p:spPr>
          <a:prstGeom prst="rect">
            <a:avLst/>
          </a:prstGeom>
        </p:spPr>
        <p:txBody>
          <a:bodyPr/>
          <a:lstStyle/>
          <a:p>
            <a:pPr/>
          </a:p>
        </p:txBody>
      </p:sp>
      <p:sp>
        <p:nvSpPr>
          <p:cNvPr id="197" name="Shape 197"/>
          <p:cNvSpPr/>
          <p:nvPr>
            <p:ph type="body" sz="quarter" idx="1"/>
          </p:nvPr>
        </p:nvSpPr>
        <p:spPr>
          <a:prstGeom prst="rect">
            <a:avLst/>
          </a:prstGeom>
        </p:spPr>
        <p:txBody>
          <a:bodyPr/>
          <a:lstStyle/>
          <a:p>
            <a:pPr/>
            <a:r>
              <a:t>In this optimal case each instance would be located in it’s own bucket and therefore could easily be found by it’s hash code value alone.</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0" name="Shape 460"/>
          <p:cNvSpPr/>
          <p:nvPr>
            <p:ph type="sldImg"/>
          </p:nvPr>
        </p:nvSpPr>
        <p:spPr>
          <a:prstGeom prst="rect">
            <a:avLst/>
          </a:prstGeom>
        </p:spPr>
        <p:txBody>
          <a:bodyPr/>
          <a:lstStyle/>
          <a:p>
            <a:pPr/>
          </a:p>
        </p:txBody>
      </p:sp>
      <p:sp>
        <p:nvSpPr>
          <p:cNvPr id="461" name="Shape 461"/>
          <p:cNvSpPr/>
          <p:nvPr>
            <p:ph type="body" sz="quarter" idx="1"/>
          </p:nvPr>
        </p:nvSpPr>
        <p:spPr>
          <a:prstGeom prst="rect">
            <a:avLst/>
          </a:prstGeom>
        </p:spPr>
        <p:txBody>
          <a:bodyPr/>
          <a:lstStyle/>
          <a:p>
            <a:pPr/>
            <a:r>
              <a:t>One and one</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6" name="Shape 466"/>
          <p:cNvSpPr/>
          <p:nvPr>
            <p:ph type="sldImg"/>
          </p:nvPr>
        </p:nvSpPr>
        <p:spPr>
          <a:prstGeom prst="rect">
            <a:avLst/>
          </a:prstGeom>
        </p:spPr>
        <p:txBody>
          <a:bodyPr/>
          <a:lstStyle/>
          <a:p>
            <a:pPr/>
          </a:p>
        </p:txBody>
      </p:sp>
      <p:sp>
        <p:nvSpPr>
          <p:cNvPr id="467" name="Shape 467"/>
          <p:cNvSpPr/>
          <p:nvPr>
            <p:ph type="body" sz="quarter" idx="1"/>
          </p:nvPr>
        </p:nvSpPr>
        <p:spPr>
          <a:prstGeom prst="rect">
            <a:avLst/>
          </a:prstGeom>
        </p:spPr>
        <p:txBody>
          <a:bodyPr/>
          <a:lstStyle/>
          <a:p>
            <a:pPr/>
            <a:r>
              <a:t>map to zero.</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1" name="Shape 471"/>
          <p:cNvSpPr/>
          <p:nvPr>
            <p:ph type="sldImg"/>
          </p:nvPr>
        </p:nvSpPr>
        <p:spPr>
          <a:prstGeom prst="rect">
            <a:avLst/>
          </a:prstGeom>
        </p:spPr>
        <p:txBody>
          <a:bodyPr/>
          <a:lstStyle/>
          <a:p>
            <a:pPr/>
          </a:p>
        </p:txBody>
      </p:sp>
      <p:sp>
        <p:nvSpPr>
          <p:cNvPr id="472" name="Shape 472"/>
          <p:cNvSpPr/>
          <p:nvPr>
            <p:ph type="body" sz="quarter" idx="1"/>
          </p:nvPr>
        </p:nvSpPr>
        <p:spPr>
          <a:prstGeom prst="rect">
            <a:avLst/>
          </a:prstGeom>
        </p:spPr>
        <p:txBody>
          <a:bodyPr/>
          <a:lstStyle/>
          <a:p>
            <a:pPr/>
            <a:r>
              <a:t>Last but not least, we have to do an explicit cast from the internal 64-bit binary format to the 32-bits an int can hold.</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6" name="Shape 476"/>
          <p:cNvSpPr/>
          <p:nvPr>
            <p:ph type="sldImg"/>
          </p:nvPr>
        </p:nvSpPr>
        <p:spPr>
          <a:prstGeom prst="rect">
            <a:avLst/>
          </a:prstGeom>
        </p:spPr>
        <p:txBody>
          <a:bodyPr/>
          <a:lstStyle/>
          <a:p>
            <a:pPr/>
          </a:p>
        </p:txBody>
      </p:sp>
      <p:sp>
        <p:nvSpPr>
          <p:cNvPr id="477" name="Shape 477"/>
          <p:cNvSpPr/>
          <p:nvPr>
            <p:ph type="body" sz="quarter" idx="1"/>
          </p:nvPr>
        </p:nvSpPr>
        <p:spPr>
          <a:prstGeom prst="rect">
            <a:avLst/>
          </a:prstGeom>
        </p:spPr>
        <p:txBody>
          <a:bodyPr/>
          <a:lstStyle/>
          <a:p>
            <a:pPr/>
            <a:r>
              <a:t>The upper 32-bits are thrown away.</a:t>
            </a: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1" name="Shape 481"/>
          <p:cNvSpPr/>
          <p:nvPr>
            <p:ph type="sldImg"/>
          </p:nvPr>
        </p:nvSpPr>
        <p:spPr>
          <a:prstGeom prst="rect">
            <a:avLst/>
          </a:prstGeom>
        </p:spPr>
        <p:txBody>
          <a:bodyPr/>
          <a:lstStyle/>
          <a:p>
            <a:pPr/>
          </a:p>
        </p:txBody>
      </p:sp>
      <p:sp>
        <p:nvSpPr>
          <p:cNvPr id="482" name="Shape 482"/>
          <p:cNvSpPr/>
          <p:nvPr>
            <p:ph type="body" sz="quarter" idx="1"/>
          </p:nvPr>
        </p:nvSpPr>
        <p:spPr>
          <a:prstGeom prst="rect">
            <a:avLst/>
          </a:prstGeom>
        </p:spPr>
        <p:txBody>
          <a:bodyPr/>
          <a:lstStyle/>
          <a:p>
            <a:pPr/>
            <a:r>
              <a:t>The lower 32-bits will be returned as an int value.</a:t>
            </a: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6" name="Shape 486"/>
          <p:cNvSpPr/>
          <p:nvPr>
            <p:ph type="sldImg"/>
          </p:nvPr>
        </p:nvSpPr>
        <p:spPr>
          <a:prstGeom prst="rect">
            <a:avLst/>
          </a:prstGeom>
        </p:spPr>
        <p:txBody>
          <a:bodyPr/>
          <a:lstStyle/>
          <a:p>
            <a:pPr/>
          </a:p>
        </p:txBody>
      </p:sp>
      <p:sp>
        <p:nvSpPr>
          <p:cNvPr id="487" name="Shape 487"/>
          <p:cNvSpPr/>
          <p:nvPr>
            <p:ph type="body" sz="quarter" idx="1"/>
          </p:nvPr>
        </p:nvSpPr>
        <p:spPr>
          <a:prstGeom prst="rect">
            <a:avLst/>
          </a:prstGeom>
        </p:spPr>
        <p:txBody>
          <a:bodyPr/>
          <a:lstStyle/>
          <a:p>
            <a:pPr/>
            <a:r>
              <a:t>Now let’s once again go back to our initial example to step by step calculate the hashCode of this arbitrarily chosen long value.</a:t>
            </a:r>
          </a:p>
          <a:p>
            <a:p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1" name="Shape 491"/>
          <p:cNvSpPr/>
          <p:nvPr>
            <p:ph type="sldImg"/>
          </p:nvPr>
        </p:nvSpPr>
        <p:spPr>
          <a:prstGeom prst="rect">
            <a:avLst/>
          </a:prstGeom>
        </p:spPr>
        <p:txBody>
          <a:bodyPr/>
          <a:lstStyle/>
          <a:p>
            <a:pPr/>
          </a:p>
        </p:txBody>
      </p:sp>
      <p:sp>
        <p:nvSpPr>
          <p:cNvPr id="492" name="Shape 492"/>
          <p:cNvSpPr/>
          <p:nvPr>
            <p:ph type="body" sz="quarter" idx="1"/>
          </p:nvPr>
        </p:nvSpPr>
        <p:spPr>
          <a:prstGeom prst="rect">
            <a:avLst/>
          </a:prstGeom>
        </p:spPr>
        <p:txBody>
          <a:bodyPr/>
          <a:lstStyle/>
          <a:p>
            <a:pPr/>
            <a:r>
              <a:t>First, we take the binary value of the long value twice.</a:t>
            </a: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6" name="Shape 496"/>
          <p:cNvSpPr/>
          <p:nvPr>
            <p:ph type="sldImg"/>
          </p:nvPr>
        </p:nvSpPr>
        <p:spPr>
          <a:prstGeom prst="rect">
            <a:avLst/>
          </a:prstGeom>
        </p:spPr>
        <p:txBody>
          <a:bodyPr/>
          <a:lstStyle/>
          <a:p>
            <a:pPr/>
          </a:p>
        </p:txBody>
      </p:sp>
      <p:sp>
        <p:nvSpPr>
          <p:cNvPr id="497" name="Shape 497"/>
          <p:cNvSpPr/>
          <p:nvPr>
            <p:ph type="body" sz="quarter" idx="1"/>
          </p:nvPr>
        </p:nvSpPr>
        <p:spPr>
          <a:prstGeom prst="rect">
            <a:avLst/>
          </a:prstGeom>
        </p:spPr>
        <p:txBody>
          <a:bodyPr/>
          <a:lstStyle/>
          <a:p>
            <a:pPr/>
            <a:r>
              <a:t>Second, we do an unsigned shift by 32-bits, filling up the upper 32-bits with zeros. The first half of our initial long value is now moved to the second half of our second, temporary long value. From now focus only on the lower 32-bits of the long values. </a:t>
            </a: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1" name="Shape 501"/>
          <p:cNvSpPr/>
          <p:nvPr>
            <p:ph type="sldImg"/>
          </p:nvPr>
        </p:nvSpPr>
        <p:spPr>
          <a:prstGeom prst="rect">
            <a:avLst/>
          </a:prstGeom>
        </p:spPr>
        <p:txBody>
          <a:bodyPr/>
          <a:lstStyle/>
          <a:p>
            <a:pPr/>
          </a:p>
        </p:txBody>
      </p:sp>
      <p:sp>
        <p:nvSpPr>
          <p:cNvPr id="502" name="Shape 502"/>
          <p:cNvSpPr/>
          <p:nvPr>
            <p:ph type="body" sz="quarter" idx="1"/>
          </p:nvPr>
        </p:nvSpPr>
        <p:spPr>
          <a:prstGeom prst="rect">
            <a:avLst/>
          </a:prstGeom>
        </p:spPr>
        <p:txBody>
          <a:bodyPr/>
          <a:lstStyle/>
          <a:p>
            <a:pPr/>
            <a:r>
              <a:t>Third, by xoring the two long values we create a third temporary long value. Because of the previous shifting, it’s lower 32-bits are now based on the entire 64-bits of the original long value.</a:t>
            </a: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6" name="Shape 506"/>
          <p:cNvSpPr/>
          <p:nvPr>
            <p:ph type="sldImg"/>
          </p:nvPr>
        </p:nvSpPr>
        <p:spPr>
          <a:prstGeom prst="rect">
            <a:avLst/>
          </a:prstGeom>
        </p:spPr>
        <p:txBody>
          <a:bodyPr/>
          <a:lstStyle/>
          <a:p>
            <a:pPr/>
          </a:p>
        </p:txBody>
      </p:sp>
      <p:sp>
        <p:nvSpPr>
          <p:cNvPr id="507" name="Shape 507"/>
          <p:cNvSpPr/>
          <p:nvPr>
            <p:ph type="body" sz="quarter" idx="1"/>
          </p:nvPr>
        </p:nvSpPr>
        <p:spPr>
          <a:prstGeom prst="rect">
            <a:avLst/>
          </a:prstGeom>
        </p:spPr>
        <p:txBody>
          <a:bodyPr/>
          <a:lstStyle/>
          <a:p>
            <a:pPr/>
            <a:r>
              <a:t>Last but not least we cast the intermediate result from long to int.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5" name="Shape 205"/>
          <p:cNvSpPr/>
          <p:nvPr>
            <p:ph type="sldImg"/>
          </p:nvPr>
        </p:nvSpPr>
        <p:spPr>
          <a:prstGeom prst="rect">
            <a:avLst/>
          </a:prstGeom>
        </p:spPr>
        <p:txBody>
          <a:bodyPr/>
          <a:lstStyle/>
          <a:p>
            <a:pPr/>
          </a:p>
        </p:txBody>
      </p:sp>
      <p:sp>
        <p:nvSpPr>
          <p:cNvPr id="206" name="Shape 206"/>
          <p:cNvSpPr/>
          <p:nvPr>
            <p:ph type="body" sz="quarter" idx="1"/>
          </p:nvPr>
        </p:nvSpPr>
        <p:spPr>
          <a:prstGeom prst="rect">
            <a:avLst/>
          </a:prstGeom>
        </p:spPr>
        <p:txBody>
          <a:bodyPr/>
          <a:lstStyle/>
          <a:p>
            <a:pPr/>
            <a:r>
              <a:t>However, more realistically, a hashCode implementation will sometimes create the same hashCode value for more then one object, in which case the hash based lookup logic will have to compare the object searched for with a number of different objects that are grouped by their hash code value in the same bucket. This is called a collision.</a:t>
            </a: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1" name="Shape 511"/>
          <p:cNvSpPr/>
          <p:nvPr>
            <p:ph type="sldImg"/>
          </p:nvPr>
        </p:nvSpPr>
        <p:spPr>
          <a:prstGeom prst="rect">
            <a:avLst/>
          </a:prstGeom>
        </p:spPr>
        <p:txBody>
          <a:bodyPr/>
          <a:lstStyle/>
          <a:p>
            <a:pPr/>
          </a:p>
        </p:txBody>
      </p:sp>
      <p:sp>
        <p:nvSpPr>
          <p:cNvPr id="512" name="Shape 512"/>
          <p:cNvSpPr/>
          <p:nvPr>
            <p:ph type="body" sz="quarter" idx="1"/>
          </p:nvPr>
        </p:nvSpPr>
        <p:spPr>
          <a:prstGeom prst="rect">
            <a:avLst/>
          </a:prstGeom>
        </p:spPr>
        <p:txBody>
          <a:bodyPr/>
          <a:lstStyle/>
          <a:p>
            <a:pPr/>
            <a:r>
              <a:t>The the number is not mathematically related to the original number in any form. The only thing that matters is that we have a performant way to evenly distribute the 64-bit values of a long to the 32-bit values of an int. Of course you can’t map a mountain to a molehill. The probability of a collision is depending on the number of hash values generated. Even though I can’t give you exact numbers, generally speaking, the collision  probability based on this hashCode algorithm is rather low.</a:t>
            </a: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5" name="Shape 515"/>
          <p:cNvSpPr/>
          <p:nvPr>
            <p:ph type="sldImg"/>
          </p:nvPr>
        </p:nvSpPr>
        <p:spPr>
          <a:prstGeom prst="rect">
            <a:avLst/>
          </a:prstGeom>
        </p:spPr>
        <p:txBody>
          <a:bodyPr/>
          <a:lstStyle/>
          <a:p>
            <a:pPr/>
          </a:p>
        </p:txBody>
      </p:sp>
      <p:sp>
        <p:nvSpPr>
          <p:cNvPr id="516" name="Shape 516"/>
          <p:cNvSpPr/>
          <p:nvPr>
            <p:ph type="body" sz="quarter" idx="1"/>
          </p:nvPr>
        </p:nvSpPr>
        <p:spPr>
          <a:prstGeom prst="rect">
            <a:avLst/>
          </a:prstGeom>
        </p:spPr>
        <p:txBody>
          <a:bodyPr/>
          <a:lstStyle/>
          <a:p>
            <a:pPr/>
            <a:r>
              <a:t>I hope that by now you understand the meaning of this weird line of code. You can actually take a deep breath now. You have almost done it, the rest of the tutorial should really be easy now.</a:t>
            </a: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0" name="Shape 520"/>
          <p:cNvSpPr/>
          <p:nvPr>
            <p:ph type="sldImg"/>
          </p:nvPr>
        </p:nvSpPr>
        <p:spPr>
          <a:prstGeom prst="rect">
            <a:avLst/>
          </a:prstGeom>
        </p:spPr>
        <p:txBody>
          <a:bodyPr/>
          <a:lstStyle/>
          <a:p>
            <a:pPr/>
          </a:p>
        </p:txBody>
      </p:sp>
      <p:sp>
        <p:nvSpPr>
          <p:cNvPr id="521" name="Shape 521"/>
          <p:cNvSpPr/>
          <p:nvPr>
            <p:ph type="body" sz="quarter" idx="1"/>
          </p:nvPr>
        </p:nvSpPr>
        <p:spPr>
          <a:prstGeom prst="rect">
            <a:avLst/>
          </a:prstGeom>
        </p:spPr>
        <p:txBody>
          <a:bodyPr/>
          <a:lstStyle/>
          <a:p>
            <a:pPr/>
            <a:r>
              <a:t>Next, we will look at the hashCode algorithm for float. Float is stored as a 32 bit number like int.</a:t>
            </a: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5" name="Shape 525"/>
          <p:cNvSpPr/>
          <p:nvPr>
            <p:ph type="sldImg"/>
          </p:nvPr>
        </p:nvSpPr>
        <p:spPr>
          <a:prstGeom prst="rect">
            <a:avLst/>
          </a:prstGeom>
        </p:spPr>
        <p:txBody>
          <a:bodyPr/>
          <a:lstStyle/>
          <a:p>
            <a:pPr/>
          </a:p>
        </p:txBody>
      </p:sp>
      <p:sp>
        <p:nvSpPr>
          <p:cNvPr id="526" name="Shape 526"/>
          <p:cNvSpPr/>
          <p:nvPr>
            <p:ph type="body" sz="quarter" idx="1"/>
          </p:nvPr>
        </p:nvSpPr>
        <p:spPr>
          <a:prstGeom prst="rect">
            <a:avLst/>
          </a:prstGeom>
        </p:spPr>
        <p:txBody>
          <a:bodyPr/>
          <a:lstStyle/>
          <a:p>
            <a:pPr/>
            <a:r>
              <a:t>Therefore, it’s relatively easy to convert it to an int. This is done with the help of a native function, that we can’t easily look at. A native function is implemented in hardware dependent code like C and not in Java. However I can tell you floatToIntBits will just change the way the internal 32 bits are interpreted by the Java Virtual machine, so further details shouldn’t be to interesting anyway.</a:t>
            </a: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0" name="Shape 530"/>
          <p:cNvSpPr/>
          <p:nvPr>
            <p:ph type="sldImg"/>
          </p:nvPr>
        </p:nvSpPr>
        <p:spPr>
          <a:prstGeom prst="rect">
            <a:avLst/>
          </a:prstGeom>
        </p:spPr>
        <p:txBody>
          <a:bodyPr/>
          <a:lstStyle/>
          <a:p>
            <a:pPr/>
          </a:p>
        </p:txBody>
      </p:sp>
      <p:sp>
        <p:nvSpPr>
          <p:cNvPr id="531" name="Shape 531"/>
          <p:cNvSpPr/>
          <p:nvPr>
            <p:ph type="body" sz="quarter" idx="1"/>
          </p:nvPr>
        </p:nvSpPr>
        <p:spPr>
          <a:prstGeom prst="rect">
            <a:avLst/>
          </a:prstGeom>
        </p:spPr>
        <p:txBody>
          <a:bodyPr/>
          <a:lstStyle/>
          <a:p>
            <a:pPr/>
            <a:r>
              <a:t>The next hashCode algorithm we will look at is the implementation for double, which is actually quite similar to the float algorithm.</a:t>
            </a: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5" name="Shape 535"/>
          <p:cNvSpPr/>
          <p:nvPr>
            <p:ph type="sldImg"/>
          </p:nvPr>
        </p:nvSpPr>
        <p:spPr>
          <a:prstGeom prst="rect">
            <a:avLst/>
          </a:prstGeom>
        </p:spPr>
        <p:txBody>
          <a:bodyPr/>
          <a:lstStyle/>
          <a:p>
            <a:pPr/>
          </a:p>
        </p:txBody>
      </p:sp>
      <p:sp>
        <p:nvSpPr>
          <p:cNvPr id="536" name="Shape 536"/>
          <p:cNvSpPr/>
          <p:nvPr>
            <p:ph type="body" sz="quarter" idx="1"/>
          </p:nvPr>
        </p:nvSpPr>
        <p:spPr>
          <a:prstGeom prst="rect">
            <a:avLst/>
          </a:prstGeom>
        </p:spPr>
        <p:txBody>
          <a:bodyPr/>
          <a:lstStyle/>
          <a:p>
            <a:pPr/>
            <a:r>
              <a:t>Double however is stored as a 64 bit value. Therefore, we make use of a native function to interpret the 64 double bits as a 64 bit long value,</a:t>
            </a: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0" name="Shape 540"/>
          <p:cNvSpPr/>
          <p:nvPr>
            <p:ph type="sldImg"/>
          </p:nvPr>
        </p:nvSpPr>
        <p:spPr>
          <a:prstGeom prst="rect">
            <a:avLst/>
          </a:prstGeom>
        </p:spPr>
        <p:txBody>
          <a:bodyPr/>
          <a:lstStyle/>
          <a:p>
            <a:pPr/>
          </a:p>
        </p:txBody>
      </p:sp>
      <p:sp>
        <p:nvSpPr>
          <p:cNvPr id="541" name="Shape 541"/>
          <p:cNvSpPr/>
          <p:nvPr>
            <p:ph type="body" sz="quarter" idx="1"/>
          </p:nvPr>
        </p:nvSpPr>
        <p:spPr>
          <a:prstGeom prst="rect">
            <a:avLst/>
          </a:prstGeom>
        </p:spPr>
        <p:txBody>
          <a:bodyPr/>
          <a:lstStyle/>
          <a:p>
            <a:pPr/>
            <a:r>
              <a:t>And then in a second step we calculate the hashCode of the long value as explained before.</a:t>
            </a: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5" name="Shape 545"/>
          <p:cNvSpPr/>
          <p:nvPr>
            <p:ph type="sldImg"/>
          </p:nvPr>
        </p:nvSpPr>
        <p:spPr>
          <a:prstGeom prst="rect">
            <a:avLst/>
          </a:prstGeom>
        </p:spPr>
        <p:txBody>
          <a:bodyPr/>
          <a:lstStyle/>
          <a:p>
            <a:pPr/>
          </a:p>
        </p:txBody>
      </p:sp>
      <p:sp>
        <p:nvSpPr>
          <p:cNvPr id="546" name="Shape 546"/>
          <p:cNvSpPr/>
          <p:nvPr>
            <p:ph type="body" sz="quarter" idx="1"/>
          </p:nvPr>
        </p:nvSpPr>
        <p:spPr>
          <a:prstGeom prst="rect">
            <a:avLst/>
          </a:prstGeom>
        </p:spPr>
        <p:txBody>
          <a:bodyPr/>
          <a:lstStyle/>
          <a:p>
            <a:pPr/>
            <a:r>
              <a:t>The boolean hashCode algorithm is very basic.</a:t>
            </a: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0" name="Shape 550"/>
          <p:cNvSpPr/>
          <p:nvPr>
            <p:ph type="sldImg"/>
          </p:nvPr>
        </p:nvSpPr>
        <p:spPr>
          <a:prstGeom prst="rect">
            <a:avLst/>
          </a:prstGeom>
        </p:spPr>
        <p:txBody>
          <a:bodyPr/>
          <a:lstStyle/>
          <a:p>
            <a:pPr/>
          </a:p>
        </p:txBody>
      </p:sp>
      <p:sp>
        <p:nvSpPr>
          <p:cNvPr id="551" name="Shape 551"/>
          <p:cNvSpPr/>
          <p:nvPr>
            <p:ph type="body" sz="quarter" idx="1"/>
          </p:nvPr>
        </p:nvSpPr>
        <p:spPr>
          <a:prstGeom prst="rect">
            <a:avLst/>
          </a:prstGeom>
        </p:spPr>
        <p:txBody>
          <a:bodyPr/>
          <a:lstStyle/>
          <a:p>
            <a:pPr/>
            <a:r>
              <a:t>true will return an int value of one thousand two hundred and thirty one, while false will return an int value of one thousand two hundred and thirty seven. Why? I couldn’t find any official answer to this question. A user on stack overflow stated they were just to arbitrarily chosen large prime numbers, and large prime numbers generally seem to have a lower collision probability.</a:t>
            </a: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5" name="Shape 555"/>
          <p:cNvSpPr/>
          <p:nvPr>
            <p:ph type="sldImg"/>
          </p:nvPr>
        </p:nvSpPr>
        <p:spPr>
          <a:prstGeom prst="rect">
            <a:avLst/>
          </a:prstGeom>
        </p:spPr>
        <p:txBody>
          <a:bodyPr/>
          <a:lstStyle/>
          <a:p>
            <a:pPr/>
          </a:p>
        </p:txBody>
      </p:sp>
      <p:sp>
        <p:nvSpPr>
          <p:cNvPr id="556" name="Shape 556"/>
          <p:cNvSpPr/>
          <p:nvPr>
            <p:ph type="body" sz="quarter" idx="1"/>
          </p:nvPr>
        </p:nvSpPr>
        <p:spPr>
          <a:prstGeom prst="rect">
            <a:avLst/>
          </a:prstGeom>
        </p:spPr>
        <p:txBody>
          <a:bodyPr/>
          <a:lstStyle/>
          <a:p>
            <a:pPr/>
            <a:r>
              <a:t>Last but least, for byte, chr, short and int, the original value is casted to int, without any danger of information loss, because they all fit into the range of an int value.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2" name="Shape 212"/>
          <p:cNvSpPr/>
          <p:nvPr>
            <p:ph type="sldImg"/>
          </p:nvPr>
        </p:nvSpPr>
        <p:spPr>
          <a:prstGeom prst="rect">
            <a:avLst/>
          </a:prstGeom>
        </p:spPr>
        <p:txBody>
          <a:bodyPr/>
          <a:lstStyle/>
          <a:p>
            <a:pPr/>
          </a:p>
        </p:txBody>
      </p:sp>
      <p:sp>
        <p:nvSpPr>
          <p:cNvPr id="213" name="Shape 213"/>
          <p:cNvSpPr/>
          <p:nvPr>
            <p:ph type="body" sz="quarter" idx="1"/>
          </p:nvPr>
        </p:nvSpPr>
        <p:spPr>
          <a:prstGeom prst="rect">
            <a:avLst/>
          </a:prstGeom>
        </p:spPr>
        <p:txBody>
          <a:bodyPr/>
          <a:lstStyle/>
          <a:p>
            <a:pPr/>
            <a:r>
              <a:t>In the worst case, for example if your hashCode implementation would statically return 42 for all instances, the lookup performance would degrade from linear to quadratic execution time, which for large collections might be the difference between working and not working.</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7" name="Shape 217"/>
          <p:cNvSpPr/>
          <p:nvPr>
            <p:ph type="sldImg"/>
          </p:nvPr>
        </p:nvSpPr>
        <p:spPr>
          <a:prstGeom prst="rect">
            <a:avLst/>
          </a:prstGeom>
        </p:spPr>
        <p:txBody>
          <a:bodyPr/>
          <a:lstStyle/>
          <a:p>
            <a:pPr/>
          </a:p>
        </p:txBody>
      </p:sp>
      <p:sp>
        <p:nvSpPr>
          <p:cNvPr id="218" name="Shape 218"/>
          <p:cNvSpPr/>
          <p:nvPr>
            <p:ph type="body" sz="quarter" idx="1"/>
          </p:nvPr>
        </p:nvSpPr>
        <p:spPr>
          <a:prstGeom prst="rect">
            <a:avLst/>
          </a:prstGeom>
        </p:spPr>
        <p:txBody>
          <a:bodyPr/>
          <a:lstStyle/>
          <a:p>
            <a:pPr/>
            <a:r>
              <a:t>As an introduction to the hashCode implementation strategies, I will now implement my very own version of a String hashCode function, and will then compare it with the actual hashCode implementation of the java.lang.String class.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3" name="Shape 223"/>
          <p:cNvSpPr/>
          <p:nvPr>
            <p:ph type="sldImg"/>
          </p:nvPr>
        </p:nvSpPr>
        <p:spPr>
          <a:prstGeom prst="rect">
            <a:avLst/>
          </a:prstGeom>
        </p:spPr>
        <p:txBody>
          <a:bodyPr/>
          <a:lstStyle/>
          <a:p>
            <a:pPr/>
          </a:p>
        </p:txBody>
      </p:sp>
      <p:sp>
        <p:nvSpPr>
          <p:cNvPr id="224" name="Shape 224"/>
          <p:cNvSpPr/>
          <p:nvPr>
            <p:ph type="body" sz="quarter" idx="1"/>
          </p:nvPr>
        </p:nvSpPr>
        <p:spPr>
          <a:prstGeom prst="rect">
            <a:avLst/>
          </a:prstGeom>
        </p:spPr>
        <p:txBody>
          <a:bodyPr/>
          <a:lstStyle/>
          <a:p>
            <a:pPr/>
            <a:r>
              <a:t>In order to convert a String to an int, we number the letters of the alphabet consecutively. </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Shape 11"/>
          <p:cNvSpPr/>
          <p:nvPr>
            <p:ph type="title"/>
          </p:nvPr>
        </p:nvSpPr>
        <p:spPr>
          <a:xfrm>
            <a:off x="1778000" y="2298700"/>
            <a:ext cx="20828000" cy="4648200"/>
          </a:xfrm>
          <a:prstGeom prst="rect">
            <a:avLst/>
          </a:prstGeom>
        </p:spPr>
        <p:txBody>
          <a:bodyPr anchor="b"/>
          <a:lstStyle/>
          <a:p>
            <a:pPr/>
            <a:r>
              <a:t>Title Text</a:t>
            </a:r>
          </a:p>
        </p:txBody>
      </p:sp>
      <p:sp>
        <p:nvSpPr>
          <p:cNvPr id="12" name="Shape 12"/>
          <p:cNvSpPr/>
          <p:nvPr>
            <p:ph type="body" sz="quarter" idx="1"/>
          </p:nvPr>
        </p:nvSpPr>
        <p:spPr>
          <a:xfrm>
            <a:off x="1778000" y="7073900"/>
            <a:ext cx="20828000" cy="1587500"/>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pPr/>
            <a:r>
              <a:t>Body Level One</a:t>
            </a:r>
          </a:p>
          <a:p>
            <a:pPr lvl="1"/>
            <a:r>
              <a:t>Body Level Two</a:t>
            </a:r>
          </a:p>
          <a:p>
            <a:pPr lvl="2"/>
            <a:r>
              <a:t>Body Level Three</a:t>
            </a:r>
          </a:p>
          <a:p>
            <a:pPr lvl="3"/>
            <a:r>
              <a:t>Body Level Four</a:t>
            </a:r>
          </a:p>
          <a:p>
            <a:pPr lvl="4"/>
            <a:r>
              <a:t>Body Level Five</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Shape 93"/>
          <p:cNvSpPr/>
          <p:nvPr>
            <p:ph type="body" sz="quarter" idx="13"/>
          </p:nvPr>
        </p:nvSpPr>
        <p:spPr>
          <a:xfrm>
            <a:off x="2387600" y="8953500"/>
            <a:ext cx="19621500" cy="685800"/>
          </a:xfrm>
          <a:prstGeom prst="rect">
            <a:avLst/>
          </a:prstGeom>
        </p:spPr>
        <p:txBody>
          <a:bodyPr anchor="t">
            <a:spAutoFit/>
          </a:bodyPr>
          <a:lstStyle>
            <a:lvl1pPr marL="0" indent="0" algn="ctr">
              <a:spcBef>
                <a:spcPts val="0"/>
              </a:spcBef>
              <a:buSzTx/>
              <a:buNone/>
              <a:defRPr sz="3800"/>
            </a:lvl1pPr>
          </a:lstStyle>
          <a:p>
            <a:pPr/>
            <a:r>
              <a:t>–Johnny Appleseed</a:t>
            </a:r>
          </a:p>
        </p:txBody>
      </p:sp>
      <p:sp>
        <p:nvSpPr>
          <p:cNvPr id="94" name="Shape 94"/>
          <p:cNvSpPr/>
          <p:nvPr>
            <p:ph type="body" sz="quarter" idx="14"/>
          </p:nvPr>
        </p:nvSpPr>
        <p:spPr>
          <a:xfrm>
            <a:off x="2387600" y="6045200"/>
            <a:ext cx="19621500" cy="889000"/>
          </a:xfrm>
          <a:prstGeom prst="rect">
            <a:avLst/>
          </a:prstGeom>
        </p:spPr>
        <p:txBody>
          <a:bodyPr>
            <a:spAutoFit/>
          </a:bodyPr>
          <a:lstStyle>
            <a:lvl1pPr marL="0" indent="0" algn="ctr">
              <a:spcBef>
                <a:spcPts val="0"/>
              </a:spcBef>
              <a:buSzTx/>
              <a:buNone/>
            </a:lvl1pPr>
          </a:lstStyle>
          <a:p>
            <a:pPr/>
            <a:r>
              <a:t>“Type a quote here.” </a:t>
            </a:r>
          </a:p>
        </p:txBody>
      </p:sp>
      <p:sp>
        <p:nvSpPr>
          <p:cNvPr id="95" name="Shape 9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Shape 102"/>
          <p:cNvSpPr/>
          <p:nvPr>
            <p:ph type="pic" idx="13"/>
          </p:nvPr>
        </p:nvSpPr>
        <p:spPr>
          <a:xfrm>
            <a:off x="0" y="0"/>
            <a:ext cx="24384000" cy="13716000"/>
          </a:xfrm>
          <a:prstGeom prst="rect">
            <a:avLst/>
          </a:prstGeom>
        </p:spPr>
        <p:txBody>
          <a:bodyPr lIns="91439" tIns="45719" rIns="91439" bIns="45719" anchor="t">
            <a:noAutofit/>
          </a:bodyPr>
          <a:lstStyle/>
          <a:p>
            <a:pP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hape 11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spTree>
      <p:nvGrpSpPr>
        <p:cNvPr id="1" name=""/>
        <p:cNvGrpSpPr/>
        <p:nvPr/>
      </p:nvGrpSpPr>
      <p:grpSpPr>
        <a:xfrm>
          <a:off x="0" y="0"/>
          <a:ext cx="0" cy="0"/>
          <a:chOff x="0" y="0"/>
          <a:chExt cx="0" cy="0"/>
        </a:xfrm>
      </p:grpSpPr>
      <p:sp>
        <p:nvSpPr>
          <p:cNvPr id="117" name="Shape 117"/>
          <p:cNvSpPr/>
          <p:nvPr>
            <p:ph type="title"/>
          </p:nvPr>
        </p:nvSpPr>
        <p:spPr>
          <a:xfrm>
            <a:off x="4833937" y="2303859"/>
            <a:ext cx="14716126" cy="4643438"/>
          </a:xfrm>
          <a:prstGeom prst="rect">
            <a:avLst/>
          </a:prstGeom>
        </p:spPr>
        <p:txBody>
          <a:bodyPr lIns="71437" tIns="71437" rIns="71437" bIns="71437" anchor="b"/>
          <a:lstStyle>
            <a:lvl1pPr defTabSz="584200"/>
          </a:lstStyle>
          <a:p>
            <a:pPr/>
            <a:r>
              <a:t>Title Text</a:t>
            </a:r>
          </a:p>
        </p:txBody>
      </p:sp>
      <p:sp>
        <p:nvSpPr>
          <p:cNvPr id="118" name="Shape 118"/>
          <p:cNvSpPr/>
          <p:nvPr>
            <p:ph type="body" sz="quarter" idx="1"/>
          </p:nvPr>
        </p:nvSpPr>
        <p:spPr>
          <a:xfrm>
            <a:off x="4833937" y="7072312"/>
            <a:ext cx="14716126" cy="1589485"/>
          </a:xfrm>
          <a:prstGeom prst="rect">
            <a:avLst/>
          </a:prstGeom>
        </p:spPr>
        <p:txBody>
          <a:bodyPr lIns="71437" tIns="71437" rIns="71437" bIns="71437" anchor="t"/>
          <a:lstStyle>
            <a:lvl1pPr marL="0" indent="0" algn="ctr" defTabSz="584200">
              <a:spcBef>
                <a:spcPts val="0"/>
              </a:spcBef>
              <a:buSzTx/>
              <a:buNone/>
              <a:defRPr sz="4400"/>
            </a:lvl1pPr>
            <a:lvl2pPr marL="0" indent="228600" algn="ctr" defTabSz="584200">
              <a:spcBef>
                <a:spcPts val="0"/>
              </a:spcBef>
              <a:buSzTx/>
              <a:buNone/>
              <a:defRPr sz="4400"/>
            </a:lvl2pPr>
            <a:lvl3pPr marL="0" indent="457200" algn="ctr" defTabSz="584200">
              <a:spcBef>
                <a:spcPts val="0"/>
              </a:spcBef>
              <a:buSzTx/>
              <a:buNone/>
              <a:defRPr sz="4400"/>
            </a:lvl3pPr>
            <a:lvl4pPr marL="0" indent="685800" algn="ctr" defTabSz="584200">
              <a:spcBef>
                <a:spcPts val="0"/>
              </a:spcBef>
              <a:buSzTx/>
              <a:buNone/>
              <a:defRPr sz="4400"/>
            </a:lvl4pPr>
            <a:lvl5pPr marL="0" indent="914400" algn="ctr" defTabSz="584200">
              <a:spcBef>
                <a:spcPts val="0"/>
              </a:spcBef>
              <a:buSzTx/>
              <a:buNone/>
              <a:defRPr sz="4400"/>
            </a:lvl5pPr>
          </a:lstStyle>
          <a:p>
            <a:pPr/>
            <a:r>
              <a:t>Body Level One</a:t>
            </a:r>
          </a:p>
          <a:p>
            <a:pPr lvl="1"/>
            <a:r>
              <a:t>Body Level Two</a:t>
            </a:r>
          </a:p>
          <a:p>
            <a:pPr lvl="2"/>
            <a:r>
              <a:t>Body Level Three</a:t>
            </a:r>
          </a:p>
          <a:p>
            <a:pPr lvl="3"/>
            <a:r>
              <a:t>Body Level Four</a:t>
            </a:r>
          </a:p>
          <a:p>
            <a:pPr lvl="4"/>
            <a:r>
              <a:t>Body Level Five</a:t>
            </a:r>
          </a:p>
        </p:txBody>
      </p:sp>
      <p:sp>
        <p:nvSpPr>
          <p:cNvPr id="119" name="Shape 119"/>
          <p:cNvSpPr/>
          <p:nvPr>
            <p:ph type="sldNum" sz="quarter" idx="2"/>
          </p:nvPr>
        </p:nvSpPr>
        <p:spPr>
          <a:xfrm>
            <a:off x="11935814" y="13010554"/>
            <a:ext cx="494513" cy="511176"/>
          </a:xfrm>
          <a:prstGeom prst="rect">
            <a:avLst/>
          </a:prstGeom>
        </p:spPr>
        <p:txBody>
          <a:bodyPr lIns="71437" tIns="71437" rIns="71437" bIns="71437"/>
          <a:lstStyle>
            <a:lvl1pPr defTabSz="584200"/>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126" name="Shape 126"/>
          <p:cNvSpPr/>
          <p:nvPr>
            <p:ph type="title"/>
          </p:nvPr>
        </p:nvSpPr>
        <p:spPr>
          <a:xfrm>
            <a:off x="4387453" y="625078"/>
            <a:ext cx="15609094" cy="3036094"/>
          </a:xfrm>
          <a:prstGeom prst="rect">
            <a:avLst/>
          </a:prstGeom>
        </p:spPr>
        <p:txBody>
          <a:bodyPr lIns="71437" tIns="71437" rIns="71437" bIns="71437"/>
          <a:lstStyle>
            <a:lvl1pPr defTabSz="584200"/>
          </a:lstStyle>
          <a:p>
            <a:pPr/>
            <a:r>
              <a:t>Title Text</a:t>
            </a:r>
          </a:p>
        </p:txBody>
      </p:sp>
      <p:sp>
        <p:nvSpPr>
          <p:cNvPr id="127" name="Shape 127"/>
          <p:cNvSpPr/>
          <p:nvPr>
            <p:ph type="body" idx="1"/>
          </p:nvPr>
        </p:nvSpPr>
        <p:spPr>
          <a:xfrm>
            <a:off x="4387453" y="3661171"/>
            <a:ext cx="15609094" cy="8840392"/>
          </a:xfrm>
          <a:prstGeom prst="rect">
            <a:avLst/>
          </a:prstGeom>
        </p:spPr>
        <p:txBody>
          <a:bodyPr lIns="71437" tIns="71437" rIns="71437" bIns="71437"/>
          <a:lstStyle>
            <a:lvl1pPr marL="617361" indent="-617361" defTabSz="584200">
              <a:spcBef>
                <a:spcPts val="4200"/>
              </a:spcBef>
              <a:defRPr sz="5000"/>
            </a:lvl1pPr>
            <a:lvl2pPr marL="1061861" indent="-617361" defTabSz="584200">
              <a:spcBef>
                <a:spcPts val="4200"/>
              </a:spcBef>
              <a:defRPr sz="5000"/>
            </a:lvl2pPr>
            <a:lvl3pPr marL="1506361" indent="-617361" defTabSz="584200">
              <a:spcBef>
                <a:spcPts val="4200"/>
              </a:spcBef>
              <a:defRPr sz="5000"/>
            </a:lvl3pPr>
            <a:lvl4pPr marL="1950861" indent="-617361" defTabSz="584200">
              <a:spcBef>
                <a:spcPts val="4200"/>
              </a:spcBef>
              <a:defRPr sz="5000"/>
            </a:lvl4pPr>
            <a:lvl5pPr marL="2395361" indent="-617361" defTabSz="584200">
              <a:spcBef>
                <a:spcPts val="4200"/>
              </a:spcBef>
              <a:defRPr sz="5000"/>
            </a:lvl5pPr>
          </a:lstStyle>
          <a:p>
            <a:pPr/>
            <a:r>
              <a:t>Body Level One</a:t>
            </a:r>
          </a:p>
          <a:p>
            <a:pPr lvl="1"/>
            <a:r>
              <a:t>Body Level Two</a:t>
            </a:r>
          </a:p>
          <a:p>
            <a:pPr lvl="2"/>
            <a:r>
              <a:t>Body Level Three</a:t>
            </a:r>
          </a:p>
          <a:p>
            <a:pPr lvl="3"/>
            <a:r>
              <a:t>Body Level Four</a:t>
            </a:r>
          </a:p>
          <a:p>
            <a:pPr lvl="4"/>
            <a:r>
              <a:t>Body Level Five</a:t>
            </a:r>
          </a:p>
        </p:txBody>
      </p:sp>
      <p:sp>
        <p:nvSpPr>
          <p:cNvPr id="128" name="Shape 128"/>
          <p:cNvSpPr/>
          <p:nvPr>
            <p:ph type="sldNum" sz="quarter" idx="2"/>
          </p:nvPr>
        </p:nvSpPr>
        <p:spPr>
          <a:xfrm>
            <a:off x="11935814" y="13010554"/>
            <a:ext cx="494513" cy="511176"/>
          </a:xfrm>
          <a:prstGeom prst="rect">
            <a:avLst/>
          </a:prstGeom>
        </p:spPr>
        <p:txBody>
          <a:bodyPr lIns="71437" tIns="71437" rIns="71437" bIns="71437"/>
          <a:lstStyle>
            <a:lvl1pPr defTabSz="584200"/>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spTree>
      <p:nvGrpSpPr>
        <p:cNvPr id="1" name=""/>
        <p:cNvGrpSpPr/>
        <p:nvPr/>
      </p:nvGrpSpPr>
      <p:grpSpPr>
        <a:xfrm>
          <a:off x="0" y="0"/>
          <a:ext cx="0" cy="0"/>
          <a:chOff x="0" y="0"/>
          <a:chExt cx="0" cy="0"/>
        </a:xfrm>
      </p:grpSpPr>
      <p:sp>
        <p:nvSpPr>
          <p:cNvPr id="135" name="Shape 135"/>
          <p:cNvSpPr/>
          <p:nvPr>
            <p:ph type="title"/>
          </p:nvPr>
        </p:nvSpPr>
        <p:spPr>
          <a:xfrm>
            <a:off x="2819399" y="2754629"/>
            <a:ext cx="18745202" cy="4183382"/>
          </a:xfrm>
          <a:prstGeom prst="rect">
            <a:avLst/>
          </a:prstGeom>
        </p:spPr>
        <p:txBody>
          <a:bodyPr lIns="45719" tIns="45719" rIns="45719" bIns="45719" anchor="b"/>
          <a:lstStyle>
            <a:lvl1pPr>
              <a:defRPr sz="11000"/>
            </a:lvl1pPr>
          </a:lstStyle>
          <a:p>
            <a:pPr/>
            <a:r>
              <a:t>Title Text</a:t>
            </a:r>
          </a:p>
        </p:txBody>
      </p:sp>
      <p:sp>
        <p:nvSpPr>
          <p:cNvPr id="136" name="Shape 136"/>
          <p:cNvSpPr/>
          <p:nvPr>
            <p:ph type="body" sz="quarter" idx="1"/>
          </p:nvPr>
        </p:nvSpPr>
        <p:spPr>
          <a:xfrm>
            <a:off x="2819399" y="7052310"/>
            <a:ext cx="18745202" cy="1428751"/>
          </a:xfrm>
          <a:prstGeom prst="rect">
            <a:avLst/>
          </a:prstGeom>
        </p:spPr>
        <p:txBody>
          <a:bodyPr lIns="45719" tIns="45719" rIns="45719" bIns="45719" anchor="t"/>
          <a:lstStyle>
            <a:lvl1pPr marL="0" indent="0" algn="ctr">
              <a:spcBef>
                <a:spcPts val="0"/>
              </a:spcBef>
              <a:buSzTx/>
              <a:buNone/>
              <a:defRPr sz="4200"/>
            </a:lvl1pPr>
            <a:lvl2pPr marL="0" indent="228600" algn="ctr">
              <a:spcBef>
                <a:spcPts val="0"/>
              </a:spcBef>
              <a:buSzTx/>
              <a:buNone/>
              <a:defRPr sz="4200"/>
            </a:lvl2pPr>
            <a:lvl3pPr marL="0" indent="457200" algn="ctr">
              <a:spcBef>
                <a:spcPts val="0"/>
              </a:spcBef>
              <a:buSzTx/>
              <a:buNone/>
              <a:defRPr sz="4200"/>
            </a:lvl3pPr>
            <a:lvl4pPr marL="0" indent="685800" algn="ctr">
              <a:spcBef>
                <a:spcPts val="0"/>
              </a:spcBef>
              <a:buSzTx/>
              <a:buNone/>
              <a:defRPr sz="4200"/>
            </a:lvl4pPr>
            <a:lvl5pPr marL="0" indent="914400" algn="ctr">
              <a:spcBef>
                <a:spcPts val="0"/>
              </a:spcBef>
              <a:buSzTx/>
              <a:buNone/>
              <a:defRPr sz="4200"/>
            </a:lvl5pPr>
          </a:lstStyle>
          <a:p>
            <a:pPr/>
            <a:r>
              <a:t>Body Level One</a:t>
            </a:r>
          </a:p>
          <a:p>
            <a:pPr lvl="1"/>
            <a:r>
              <a:t>Body Level Two</a:t>
            </a:r>
          </a:p>
          <a:p>
            <a:pPr lvl="2"/>
            <a:r>
              <a:t>Body Level Three</a:t>
            </a:r>
          </a:p>
          <a:p>
            <a:pPr lvl="3"/>
            <a:r>
              <a:t>Body Level Four</a:t>
            </a:r>
          </a:p>
          <a:p>
            <a:pPr lvl="4"/>
            <a:r>
              <a:t>Body Level Five</a:t>
            </a:r>
          </a:p>
        </p:txBody>
      </p:sp>
      <p:sp>
        <p:nvSpPr>
          <p:cNvPr id="137" name="Shape 137"/>
          <p:cNvSpPr/>
          <p:nvPr>
            <p:ph type="sldNum" sz="quarter" idx="2"/>
          </p:nvPr>
        </p:nvSpPr>
        <p:spPr>
          <a:xfrm>
            <a:off x="11964746" y="12458700"/>
            <a:ext cx="443078" cy="459741"/>
          </a:xfrm>
          <a:prstGeom prst="rect">
            <a:avLst/>
          </a:prstGeom>
        </p:spPr>
        <p:txBody>
          <a:bodyPr lIns="45719" tIns="45719" rIns="45719" bIns="45719"/>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Shape 20"/>
          <p:cNvSpPr/>
          <p:nvPr>
            <p:ph type="pic" idx="13"/>
          </p:nvPr>
        </p:nvSpPr>
        <p:spPr>
          <a:xfrm>
            <a:off x="3125968" y="673100"/>
            <a:ext cx="18135601" cy="8737600"/>
          </a:xfrm>
          <a:prstGeom prst="rect">
            <a:avLst/>
          </a:prstGeom>
        </p:spPr>
        <p:txBody>
          <a:bodyPr lIns="91439" tIns="45719" rIns="91439" bIns="45719" anchor="t">
            <a:noAutofit/>
          </a:bodyPr>
          <a:lstStyle/>
          <a:p>
            <a:pPr/>
          </a:p>
        </p:txBody>
      </p:sp>
      <p:sp>
        <p:nvSpPr>
          <p:cNvPr id="21" name="Shape 21"/>
          <p:cNvSpPr/>
          <p:nvPr>
            <p:ph type="title"/>
          </p:nvPr>
        </p:nvSpPr>
        <p:spPr>
          <a:xfrm>
            <a:off x="635000" y="9448800"/>
            <a:ext cx="23114000" cy="2006600"/>
          </a:xfrm>
          <a:prstGeom prst="rect">
            <a:avLst/>
          </a:prstGeom>
        </p:spPr>
        <p:txBody>
          <a:bodyPr anchor="b"/>
          <a:lstStyle/>
          <a:p>
            <a:pPr/>
            <a:r>
              <a:t>Title Text</a:t>
            </a:r>
          </a:p>
        </p:txBody>
      </p:sp>
      <p:sp>
        <p:nvSpPr>
          <p:cNvPr id="22" name="Shape 22"/>
          <p:cNvSpPr/>
          <p:nvPr>
            <p:ph type="body" sz="quarter" idx="1"/>
          </p:nvPr>
        </p:nvSpPr>
        <p:spPr>
          <a:xfrm>
            <a:off x="635000" y="11518900"/>
            <a:ext cx="23114000" cy="1587500"/>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pPr/>
            <a:r>
              <a:t>Body Level One</a:t>
            </a:r>
          </a:p>
          <a:p>
            <a:pPr lvl="1"/>
            <a:r>
              <a:t>Body Level Two</a:t>
            </a:r>
          </a:p>
          <a:p>
            <a:pPr lvl="2"/>
            <a:r>
              <a:t>Body Level Three</a:t>
            </a:r>
          </a:p>
          <a:p>
            <a:pPr lvl="3"/>
            <a:r>
              <a:t>Body Level Four</a:t>
            </a:r>
          </a:p>
          <a:p>
            <a:pPr lvl="4"/>
            <a:r>
              <a:t>Body Level Five</a:t>
            </a:r>
          </a:p>
        </p:txBody>
      </p:sp>
      <p:sp>
        <p:nvSpPr>
          <p:cNvPr id="23" name="Shape 2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Shape 30"/>
          <p:cNvSpPr/>
          <p:nvPr>
            <p:ph type="title"/>
          </p:nvPr>
        </p:nvSpPr>
        <p:spPr>
          <a:xfrm>
            <a:off x="1778000" y="4533900"/>
            <a:ext cx="20828000" cy="4648200"/>
          </a:xfrm>
          <a:prstGeom prst="rect">
            <a:avLst/>
          </a:prstGeom>
        </p:spPr>
        <p:txBody>
          <a:bodyPr/>
          <a:lstStyle/>
          <a:p>
            <a:pPr/>
            <a:r>
              <a:t>Title Text</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Shape 38"/>
          <p:cNvSpPr/>
          <p:nvPr>
            <p:ph type="pic" sz="half" idx="13"/>
          </p:nvPr>
        </p:nvSpPr>
        <p:spPr>
          <a:xfrm>
            <a:off x="13165980" y="1104900"/>
            <a:ext cx="9525001" cy="11506200"/>
          </a:xfrm>
          <a:prstGeom prst="rect">
            <a:avLst/>
          </a:prstGeom>
        </p:spPr>
        <p:txBody>
          <a:bodyPr lIns="91439" tIns="45719" rIns="91439" bIns="45719" anchor="t">
            <a:noAutofit/>
          </a:bodyPr>
          <a:lstStyle/>
          <a:p>
            <a:pPr/>
          </a:p>
        </p:txBody>
      </p:sp>
      <p:sp>
        <p:nvSpPr>
          <p:cNvPr id="39" name="Shape 39"/>
          <p:cNvSpPr/>
          <p:nvPr>
            <p:ph type="title"/>
          </p:nvPr>
        </p:nvSpPr>
        <p:spPr>
          <a:xfrm>
            <a:off x="1651000" y="1104900"/>
            <a:ext cx="10223500" cy="5613400"/>
          </a:xfrm>
          <a:prstGeom prst="rect">
            <a:avLst/>
          </a:prstGeom>
        </p:spPr>
        <p:txBody>
          <a:bodyPr anchor="b"/>
          <a:lstStyle>
            <a:lvl1pPr>
              <a:defRPr sz="8400"/>
            </a:lvl1pPr>
          </a:lstStyle>
          <a:p>
            <a:pPr/>
            <a:r>
              <a:t>Title Text</a:t>
            </a:r>
          </a:p>
        </p:txBody>
      </p:sp>
      <p:sp>
        <p:nvSpPr>
          <p:cNvPr id="40" name="Shape 40"/>
          <p:cNvSpPr/>
          <p:nvPr>
            <p:ph type="body" sz="quarter" idx="1"/>
          </p:nvPr>
        </p:nvSpPr>
        <p:spPr>
          <a:xfrm>
            <a:off x="1651000" y="6845300"/>
            <a:ext cx="10223500" cy="5765800"/>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pPr/>
            <a:r>
              <a:t>Body Level One</a:t>
            </a:r>
          </a:p>
          <a:p>
            <a:pPr lvl="1"/>
            <a:r>
              <a:t>Body Level Two</a:t>
            </a:r>
          </a:p>
          <a:p>
            <a:pPr lvl="2"/>
            <a:r>
              <a:t>Body Level Three</a:t>
            </a:r>
          </a:p>
          <a:p>
            <a:pPr lvl="3"/>
            <a:r>
              <a:t>Body Level Four</a:t>
            </a:r>
          </a:p>
          <a:p>
            <a:pPr lvl="4"/>
            <a:r>
              <a:t>Body Level Five</a:t>
            </a:r>
          </a:p>
        </p:txBody>
      </p:sp>
      <p:sp>
        <p:nvSpPr>
          <p:cNvPr id="41" name="Shape 4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Shape 48"/>
          <p:cNvSpPr/>
          <p:nvPr>
            <p:ph type="title"/>
          </p:nvPr>
        </p:nvSpPr>
        <p:spPr>
          <a:prstGeom prst="rect">
            <a:avLst/>
          </a:prstGeom>
        </p:spPr>
        <p:txBody>
          <a:bodyPr/>
          <a:lstStyle/>
          <a:p>
            <a:pPr/>
            <a:r>
              <a:t>Title Text</a:t>
            </a:r>
          </a:p>
        </p:txBody>
      </p:sp>
      <p:sp>
        <p:nvSpPr>
          <p:cNvPr id="49" name="Shape 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p>
            <a:pPr/>
            <a:r>
              <a:t>Title Text</a:t>
            </a:r>
          </a:p>
        </p:txBody>
      </p:sp>
      <p:sp>
        <p:nvSpPr>
          <p:cNvPr id="57" name="Shape 57"/>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Shape 65"/>
          <p:cNvSpPr/>
          <p:nvPr>
            <p:ph type="pic" sz="half" idx="13"/>
          </p:nvPr>
        </p:nvSpPr>
        <p:spPr>
          <a:xfrm>
            <a:off x="13169900" y="3238500"/>
            <a:ext cx="9525000" cy="9207500"/>
          </a:xfrm>
          <a:prstGeom prst="rect">
            <a:avLst/>
          </a:prstGeom>
        </p:spPr>
        <p:txBody>
          <a:bodyPr lIns="91439" tIns="45719" rIns="91439" bIns="45719" anchor="t">
            <a:noAutofit/>
          </a:bodyPr>
          <a:lstStyle/>
          <a:p>
            <a:pPr/>
          </a:p>
        </p:txBody>
      </p:sp>
      <p:sp>
        <p:nvSpPr>
          <p:cNvPr id="66" name="Shape 66"/>
          <p:cNvSpPr/>
          <p:nvPr>
            <p:ph type="title"/>
          </p:nvPr>
        </p:nvSpPr>
        <p:spPr>
          <a:prstGeom prst="rect">
            <a:avLst/>
          </a:prstGeom>
        </p:spPr>
        <p:txBody>
          <a:bodyPr/>
          <a:lstStyle/>
          <a:p>
            <a:pPr/>
            <a:r>
              <a:t>Title Text</a:t>
            </a:r>
          </a:p>
        </p:txBody>
      </p:sp>
      <p:sp>
        <p:nvSpPr>
          <p:cNvPr id="67" name="Shape 67"/>
          <p:cNvSpPr/>
          <p:nvPr>
            <p:ph type="body" sz="half" idx="1"/>
          </p:nvPr>
        </p:nvSpPr>
        <p:spPr>
          <a:xfrm>
            <a:off x="1689100" y="3238500"/>
            <a:ext cx="10007600" cy="9207500"/>
          </a:xfrm>
          <a:prstGeom prst="rect">
            <a:avLst/>
          </a:prstGeom>
        </p:spPr>
        <p:txBody>
          <a:bodyPr/>
          <a:lstStyle>
            <a:lvl1pPr marL="558800" indent="-558800">
              <a:spcBef>
                <a:spcPts val="4500"/>
              </a:spcBef>
              <a:defRPr sz="4500"/>
            </a:lvl1pPr>
            <a:lvl2pPr marL="1117600" indent="-558800">
              <a:spcBef>
                <a:spcPts val="4500"/>
              </a:spcBef>
              <a:defRPr sz="4500"/>
            </a:lvl2pPr>
            <a:lvl3pPr marL="1676400" indent="-558800">
              <a:spcBef>
                <a:spcPts val="4500"/>
              </a:spcBef>
              <a:defRPr sz="4500"/>
            </a:lvl3pPr>
            <a:lvl4pPr marL="2235200" indent="-558800">
              <a:spcBef>
                <a:spcPts val="4500"/>
              </a:spcBef>
              <a:defRPr sz="4500"/>
            </a:lvl4pPr>
            <a:lvl5pPr marL="2794000" indent="-558800">
              <a:spcBef>
                <a:spcPts val="4500"/>
              </a:spcBef>
              <a:defRPr sz="4500"/>
            </a:lvl5pPr>
          </a:lstStyle>
          <a:p>
            <a:pPr/>
            <a:r>
              <a:t>Body Level One</a:t>
            </a:r>
          </a:p>
          <a:p>
            <a:pPr lvl="1"/>
            <a:r>
              <a:t>Body Level Two</a:t>
            </a:r>
          </a:p>
          <a:p>
            <a:pPr lvl="2"/>
            <a:r>
              <a:t>Body Level Three</a:t>
            </a:r>
          </a:p>
          <a:p>
            <a:pPr lvl="3"/>
            <a:r>
              <a:t>Body Level Four</a:t>
            </a:r>
          </a:p>
          <a:p>
            <a:pPr lvl="4"/>
            <a:r>
              <a:t>Body Level Five</a:t>
            </a:r>
          </a:p>
        </p:txBody>
      </p:sp>
      <p:sp>
        <p:nvSpPr>
          <p:cNvPr id="68" name="Shape 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Shape 75"/>
          <p:cNvSpPr/>
          <p:nvPr>
            <p:ph type="body" idx="1"/>
          </p:nvPr>
        </p:nvSpPr>
        <p:spPr>
          <a:xfrm>
            <a:off x="1689100" y="1778000"/>
            <a:ext cx="21005800" cy="101473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hape 7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Shape 83"/>
          <p:cNvSpPr/>
          <p:nvPr>
            <p:ph type="pic" sz="quarter" idx="13"/>
          </p:nvPr>
        </p:nvSpPr>
        <p:spPr>
          <a:xfrm>
            <a:off x="15760700" y="7048500"/>
            <a:ext cx="7404100" cy="5549900"/>
          </a:xfrm>
          <a:prstGeom prst="rect">
            <a:avLst/>
          </a:prstGeom>
        </p:spPr>
        <p:txBody>
          <a:bodyPr lIns="91439" tIns="45719" rIns="91439" bIns="45719" anchor="t">
            <a:noAutofit/>
          </a:bodyPr>
          <a:lstStyle/>
          <a:p>
            <a:pPr/>
          </a:p>
        </p:txBody>
      </p:sp>
      <p:sp>
        <p:nvSpPr>
          <p:cNvPr id="84" name="Shape 84"/>
          <p:cNvSpPr/>
          <p:nvPr>
            <p:ph type="pic" sz="quarter" idx="14"/>
          </p:nvPr>
        </p:nvSpPr>
        <p:spPr>
          <a:xfrm>
            <a:off x="15760700" y="1130300"/>
            <a:ext cx="7404100" cy="5549900"/>
          </a:xfrm>
          <a:prstGeom prst="rect">
            <a:avLst/>
          </a:prstGeom>
        </p:spPr>
        <p:txBody>
          <a:bodyPr lIns="91439" tIns="45719" rIns="91439" bIns="45719" anchor="t">
            <a:noAutofit/>
          </a:bodyPr>
          <a:lstStyle/>
          <a:p>
            <a:pPr/>
          </a:p>
        </p:txBody>
      </p:sp>
      <p:sp>
        <p:nvSpPr>
          <p:cNvPr id="85" name="Shape 85"/>
          <p:cNvSpPr/>
          <p:nvPr>
            <p:ph type="pic" idx="15"/>
          </p:nvPr>
        </p:nvSpPr>
        <p:spPr>
          <a:xfrm>
            <a:off x="1206500" y="1130300"/>
            <a:ext cx="14173200" cy="11468100"/>
          </a:xfrm>
          <a:prstGeom prst="rect">
            <a:avLst/>
          </a:prstGeom>
        </p:spPr>
        <p:txBody>
          <a:bodyPr lIns="91439" tIns="45719" rIns="91439" bIns="45719" anchor="t">
            <a:noAutofit/>
          </a:bodyPr>
          <a:lstStyle/>
          <a:p>
            <a:pPr/>
          </a:p>
        </p:txBody>
      </p:sp>
      <p:sp>
        <p:nvSpPr>
          <p:cNvPr id="86" name="Shape 8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1689100" y="952500"/>
            <a:ext cx="21005800" cy="228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Shape 3"/>
          <p:cNvSpPr/>
          <p:nvPr>
            <p:ph type="body" idx="1"/>
          </p:nvPr>
        </p:nvSpPr>
        <p:spPr>
          <a:xfrm>
            <a:off x="1689100" y="3238500"/>
            <a:ext cx="21005800" cy="9207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11959031" y="13081000"/>
            <a:ext cx="453238" cy="469900"/>
          </a:xfrm>
          <a:prstGeom prst="rect">
            <a:avLst/>
          </a:prstGeom>
          <a:ln w="12700">
            <a:miter lim="400000"/>
          </a:ln>
        </p:spPr>
        <p:txBody>
          <a:bodyPr wrap="none" lIns="50800" tIns="50800" rIns="50800" bIns="50800">
            <a:spAutoFit/>
          </a:bodyPr>
          <a:lstStyle>
            <a:lvl1pPr>
              <a:defRPr sz="24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Helvetica Light"/>
        </a:defRPr>
      </a:lvl1pPr>
      <a:lvl2pPr marL="0" marR="0" indent="2286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Helvetica Light"/>
        </a:defRPr>
      </a:lvl2pPr>
      <a:lvl3pPr marL="0" marR="0" indent="4572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Helvetica Light"/>
        </a:defRPr>
      </a:lvl3pPr>
      <a:lvl4pPr marL="0" marR="0" indent="6858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Helvetica Light"/>
        </a:defRPr>
      </a:lvl4pPr>
      <a:lvl5pPr marL="0" marR="0" indent="9144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Helvetica Light"/>
        </a:defRPr>
      </a:lvl5pPr>
      <a:lvl6pPr marL="0" marR="0" indent="11430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Helvetica Light"/>
        </a:defRPr>
      </a:lvl6pPr>
      <a:lvl7pPr marL="0" marR="0" indent="13716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Helvetica Light"/>
        </a:defRPr>
      </a:lvl7pPr>
      <a:lvl8pPr marL="0" marR="0" indent="16002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Helvetica Light"/>
        </a:defRPr>
      </a:lvl8pPr>
      <a:lvl9pPr marL="0" marR="0" indent="18288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Helvetica Light"/>
        </a:defRPr>
      </a:lvl9pPr>
    </p:titleStyle>
    <p:bodyStyle>
      <a:lvl1pPr marL="63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mn-lt"/>
          <a:ea typeface="+mn-ea"/>
          <a:cs typeface="+mn-cs"/>
          <a:sym typeface="Helvetica Light"/>
        </a:defRPr>
      </a:lvl1pPr>
      <a:lvl2pPr marL="127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mn-lt"/>
          <a:ea typeface="+mn-ea"/>
          <a:cs typeface="+mn-cs"/>
          <a:sym typeface="Helvetica Light"/>
        </a:defRPr>
      </a:lvl2pPr>
      <a:lvl3pPr marL="190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mn-lt"/>
          <a:ea typeface="+mn-ea"/>
          <a:cs typeface="+mn-cs"/>
          <a:sym typeface="Helvetica Light"/>
        </a:defRPr>
      </a:lvl3pPr>
      <a:lvl4pPr marL="254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mn-lt"/>
          <a:ea typeface="+mn-ea"/>
          <a:cs typeface="+mn-cs"/>
          <a:sym typeface="Helvetica Light"/>
        </a:defRPr>
      </a:lvl4pPr>
      <a:lvl5pPr marL="317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mn-lt"/>
          <a:ea typeface="+mn-ea"/>
          <a:cs typeface="+mn-cs"/>
          <a:sym typeface="Helvetica Light"/>
        </a:defRPr>
      </a:lvl5pPr>
      <a:lvl6pPr marL="381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mn-lt"/>
          <a:ea typeface="+mn-ea"/>
          <a:cs typeface="+mn-cs"/>
          <a:sym typeface="Helvetica Light"/>
        </a:defRPr>
      </a:lvl6pPr>
      <a:lvl7pPr marL="444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mn-lt"/>
          <a:ea typeface="+mn-ea"/>
          <a:cs typeface="+mn-cs"/>
          <a:sym typeface="Helvetica Light"/>
        </a:defRPr>
      </a:lvl7pPr>
      <a:lvl8pPr marL="508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mn-lt"/>
          <a:ea typeface="+mn-ea"/>
          <a:cs typeface="+mn-cs"/>
          <a:sym typeface="Helvetica Light"/>
        </a:defRPr>
      </a:lvl8pPr>
      <a:lvl9pPr marL="571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mn-lt"/>
          <a:ea typeface="+mn-ea"/>
          <a:cs typeface="+mn-cs"/>
          <a:sym typeface="Helvetica Light"/>
        </a:defRPr>
      </a:lvl9pPr>
    </p:bodyStyle>
    <p:otherStyle>
      <a:lvl1pPr marL="0" marR="0" indent="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1pPr>
      <a:lvl2pPr marL="0" marR="0" indent="2286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2pPr>
      <a:lvl3pPr marL="0" marR="0" indent="4572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3pPr>
      <a:lvl4pPr marL="0" marR="0" indent="6858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4pPr>
      <a:lvl5pPr marL="0" marR="0" indent="9144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5pPr>
      <a:lvl6pPr marL="0" marR="0" indent="11430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6pPr>
      <a:lvl7pPr marL="0" marR="0" indent="13716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7pPr>
      <a:lvl8pPr marL="0" marR="0" indent="16002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8pPr>
      <a:lvl9pPr marL="0" marR="0" indent="18288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0.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1.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3.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4.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5.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6.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7.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8.xml"/><Relationship Id="rId3" Type="http://schemas.openxmlformats.org/officeDocument/2006/relationships/image" Target="../media/image5.png"/></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9.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0.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1.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2.xml"/><Relationship Id="rId3" Type="http://schemas.openxmlformats.org/officeDocument/2006/relationships/image" Target="../media/image4.png"/></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3.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4.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5.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6.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7.xml"/><Relationship Id="rId3" Type="http://schemas.openxmlformats.org/officeDocument/2006/relationships/image" Target="../media/image4.png"/></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8.xml"/></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9.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 Id="rId3" Type="http://schemas.openxmlformats.org/officeDocument/2006/relationships/hyperlink" Target="http://openjdk.java.net/" TargetMode="Externa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0.xml"/></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1.xml"/></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2.xml"/></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3.xml"/></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4.xml"/></Relationships>

</file>

<file path=ppt/slides/_rels/slide35.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5.xml"/></Relationships>

</file>

<file path=ppt/slides/_rels/slide36.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6.xml"/></Relationships>

</file>

<file path=ppt/slides/_rels/slide37.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7.xml"/></Relationships>

</file>

<file path=ppt/slides/_rels/slide38.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8.xml"/></Relationships>

</file>

<file path=ppt/slides/_rels/slide39.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9.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40.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0.xml"/></Relationships>

</file>

<file path=ppt/slides/_rels/slide41.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1.xml"/></Relationships>

</file>

<file path=ppt/slides/_rels/slide42.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2.xml"/></Relationships>

</file>

<file path=ppt/slides/_rels/slide43.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3.xml"/></Relationships>

</file>

<file path=ppt/slides/_rels/slide44.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4.xml"/></Relationships>

</file>

<file path=ppt/slides/_rels/slide45.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5.xml"/></Relationships>

</file>

<file path=ppt/slides/_rels/slide46.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6.xml"/></Relationships>

</file>

<file path=ppt/slides/_rels/slide47.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7.xml"/></Relationships>

</file>

<file path=ppt/slides/_rels/slide48.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8.xml"/></Relationships>

</file>

<file path=ppt/slides/_rels/slide49.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9.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50.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0.xml"/></Relationships>

</file>

<file path=ppt/slides/_rels/slide51.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1.xml"/></Relationships>

</file>

<file path=ppt/slides/_rels/slide52.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2.xml"/></Relationships>

</file>

<file path=ppt/slides/_rels/slide53.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3.xml"/></Relationships>

</file>

<file path=ppt/slides/_rels/slide54.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4.xml"/></Relationships>

</file>

<file path=ppt/slides/_rels/slide55.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5.xml"/></Relationships>

</file>

<file path=ppt/slides/_rels/slide56.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6.xml"/></Relationships>

</file>

<file path=ppt/slides/_rels/slide57.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7.xml"/></Relationships>

</file>

<file path=ppt/slides/_rels/slide58.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8.xml"/></Relationships>

</file>

<file path=ppt/slides/_rels/slide59.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9.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60.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0.xml"/></Relationships>

</file>

<file path=ppt/slides/_rels/slide61.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1.xml"/></Relationships>

</file>

<file path=ppt/slides/_rels/slide62.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2.xml"/></Relationships>

</file>

<file path=ppt/slides/_rels/slide63.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3.xml"/></Relationships>

</file>

<file path=ppt/slides/_rels/slide64.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4.xml"/></Relationships>

</file>

<file path=ppt/slides/_rels/slide65.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5.xml"/></Relationships>

</file>

<file path=ppt/slides/_rels/slide66.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6.xml"/></Relationships>

</file>

<file path=ppt/slides/_rels/slide67.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7.xml"/></Relationships>

</file>

<file path=ppt/slides/_rels/slide68.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8.xml"/></Relationships>

</file>

<file path=ppt/slides/_rels/slide69.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9.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6" name="Shape 146"/>
          <p:cNvSpPr/>
          <p:nvPr>
            <p:ph type="title"/>
          </p:nvPr>
        </p:nvSpPr>
        <p:spPr>
          <a:xfrm>
            <a:off x="1219199" y="4085330"/>
            <a:ext cx="14475051" cy="4183381"/>
          </a:xfrm>
          <a:prstGeom prst="rect">
            <a:avLst/>
          </a:prstGeom>
        </p:spPr>
        <p:txBody>
          <a:bodyPr/>
          <a:lstStyle>
            <a:lvl1pPr algn="r">
              <a:defRPr sz="12800">
                <a:solidFill>
                  <a:srgbClr val="059EE4"/>
                </a:solidFill>
                <a:latin typeface="Helvetica Neue Thin"/>
                <a:ea typeface="Helvetica Neue Thin"/>
                <a:cs typeface="Helvetica Neue Thin"/>
                <a:sym typeface="Helvetica Neue Thin"/>
              </a:defRPr>
            </a:lvl1pPr>
          </a:lstStyle>
          <a:p>
            <a:pPr/>
            <a:r>
              <a:t>Java hashCode() Deep Dive</a:t>
            </a:r>
          </a:p>
        </p:txBody>
      </p:sp>
      <p:sp>
        <p:nvSpPr>
          <p:cNvPr id="147" name="Shape 147"/>
          <p:cNvSpPr/>
          <p:nvPr>
            <p:ph type="body" sz="quarter" idx="1"/>
          </p:nvPr>
        </p:nvSpPr>
        <p:spPr>
          <a:xfrm>
            <a:off x="1219199" y="8383010"/>
            <a:ext cx="14475051" cy="1428751"/>
          </a:xfrm>
          <a:prstGeom prst="rect">
            <a:avLst/>
          </a:prstGeom>
        </p:spPr>
        <p:txBody>
          <a:bodyPr/>
          <a:lstStyle>
            <a:lvl1pPr algn="r">
              <a:defRPr sz="6400">
                <a:solidFill>
                  <a:srgbClr val="424242"/>
                </a:solidFill>
                <a:latin typeface="Helvetica Neue Thin"/>
                <a:ea typeface="Helvetica Neue Thin"/>
                <a:cs typeface="Helvetica Neue Thin"/>
                <a:sym typeface="Helvetica Neue Thin"/>
              </a:defRPr>
            </a:lvl1pPr>
          </a:lstStyle>
          <a:p>
            <a:pPr/>
            <a:r>
              <a:t>Marcus Biel, Software Craftsman</a:t>
            </a:r>
          </a:p>
        </p:txBody>
      </p:sp>
      <p:pic>
        <p:nvPicPr>
          <p:cNvPr id="148" name="craftsman2.png"/>
          <p:cNvPicPr>
            <a:picLocks noChangeAspect="1"/>
          </p:cNvPicPr>
          <p:nvPr/>
        </p:nvPicPr>
        <p:blipFill>
          <a:blip r:embed="rId3">
            <a:extLst/>
          </a:blip>
          <a:stretch>
            <a:fillRect/>
          </a:stretch>
        </p:blipFill>
        <p:spPr>
          <a:xfrm>
            <a:off x="13635553" y="1996957"/>
            <a:ext cx="9105370" cy="10352162"/>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6" name="Shape 226"/>
          <p:cNvSpPr/>
          <p:nvPr>
            <p:ph type="title"/>
          </p:nvPr>
        </p:nvSpPr>
        <p:spPr>
          <a:prstGeom prst="rect">
            <a:avLst/>
          </a:prstGeom>
        </p:spPr>
        <p:txBody>
          <a:bodyPr/>
          <a:lstStyle>
            <a:lvl1pPr>
              <a:defRPr sz="9000"/>
            </a:lvl1pPr>
          </a:lstStyle>
          <a:p>
            <a:pPr/>
            <a:r>
              <a:t>Mapping</a:t>
            </a:r>
          </a:p>
        </p:txBody>
      </p:sp>
      <p:sp>
        <p:nvSpPr>
          <p:cNvPr id="227" name="Shape 227"/>
          <p:cNvSpPr/>
          <p:nvPr>
            <p:ph type="body" idx="1"/>
          </p:nvPr>
        </p:nvSpPr>
        <p:spPr>
          <a:xfrm>
            <a:off x="4244004" y="5991820"/>
            <a:ext cx="15609094" cy="8840391"/>
          </a:xfrm>
          <a:prstGeom prst="rect">
            <a:avLst/>
          </a:prstGeom>
        </p:spPr>
        <p:txBody>
          <a:bodyPr anchor="t"/>
          <a:lstStyle>
            <a:lvl1pPr marL="0" indent="0">
              <a:buSzTx/>
              <a:buNone/>
              <a:defRPr>
                <a:latin typeface="Courier"/>
                <a:ea typeface="Courier"/>
                <a:cs typeface="Courier"/>
                <a:sym typeface="Courier"/>
              </a:defRPr>
            </a:lvl1pPr>
          </a:lstStyle>
          <a:p>
            <a:pPr/>
            <a:r>
              <a:t>Amy =</a:t>
            </a:r>
          </a:p>
        </p:txBody>
      </p:sp>
      <p:graphicFrame>
        <p:nvGraphicFramePr>
          <p:cNvPr id="228" name="Table 228"/>
          <p:cNvGraphicFramePr/>
          <p:nvPr/>
        </p:nvGraphicFramePr>
        <p:xfrm>
          <a:off x="4268456" y="4232671"/>
          <a:ext cx="15238722" cy="1518048"/>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tblGrid>
              <a:tr h="759023">
                <a:tc>
                  <a:txBody>
                    <a:bodyPr/>
                    <a:lstStyle/>
                    <a:p>
                      <a:pPr defTabSz="914400">
                        <a:defRPr sz="1800"/>
                      </a:pPr>
                      <a:r>
                        <a:rPr b="1" sz="3600">
                          <a:latin typeface="Helvetica"/>
                          <a:ea typeface="Helvetica"/>
                          <a:cs typeface="Helvetica"/>
                          <a:sym typeface="Helvetica"/>
                        </a:rPr>
                        <a:t>A</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B</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C</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D</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E</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F</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G</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H</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I</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J</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K</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L</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M</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N</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O</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P</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Q</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R</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S</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T</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U</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V</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W</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X</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Y</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Z</a:t>
                      </a:r>
                    </a:p>
                  </a:txBody>
                  <a:tcPr marL="50800" marR="50800" marT="50800" marB="50800" anchor="ctr" anchorCtr="0" horzOverflow="overflow"/>
                </a:tc>
              </a:tr>
              <a:tr h="759023">
                <a:tc>
                  <a:txBody>
                    <a:bodyPr/>
                    <a:lstStyle/>
                    <a:p>
                      <a:pPr defTabSz="914400">
                        <a:defRPr sz="1800"/>
                      </a:pPr>
                      <a:r>
                        <a:rPr sz="3600"/>
                        <a:t>1</a:t>
                      </a:r>
                    </a:p>
                  </a:txBody>
                  <a:tcPr marL="50800" marR="50800" marT="50800" marB="50800" anchor="ctr" anchorCtr="0" horzOverflow="overflow"/>
                </a:tc>
                <a:tc>
                  <a:txBody>
                    <a:bodyPr/>
                    <a:lstStyle/>
                    <a:p>
                      <a:pPr defTabSz="914400">
                        <a:defRPr sz="1800"/>
                      </a:pPr>
                      <a:r>
                        <a:rPr sz="3600"/>
                        <a:t>2</a:t>
                      </a:r>
                    </a:p>
                  </a:txBody>
                  <a:tcPr marL="50800" marR="50800" marT="50800" marB="50800" anchor="ctr" anchorCtr="0" horzOverflow="overflow"/>
                </a:tc>
                <a:tc>
                  <a:txBody>
                    <a:bodyPr/>
                    <a:lstStyle/>
                    <a:p>
                      <a:pPr defTabSz="914400">
                        <a:defRPr sz="1800"/>
                      </a:pPr>
                      <a:r>
                        <a:rPr sz="3600"/>
                        <a:t>3</a:t>
                      </a:r>
                    </a:p>
                  </a:txBody>
                  <a:tcPr marL="50800" marR="50800" marT="50800" marB="50800" anchor="ctr" anchorCtr="0" horzOverflow="overflow"/>
                </a:tc>
                <a:tc>
                  <a:txBody>
                    <a:bodyPr/>
                    <a:lstStyle/>
                    <a:p>
                      <a:pPr defTabSz="914400">
                        <a:defRPr sz="1800"/>
                      </a:pPr>
                      <a:r>
                        <a:rPr sz="3600"/>
                        <a:t>4</a:t>
                      </a:r>
                    </a:p>
                  </a:txBody>
                  <a:tcPr marL="50800" marR="50800" marT="50800" marB="50800" anchor="ctr" anchorCtr="0" horzOverflow="overflow"/>
                </a:tc>
                <a:tc>
                  <a:txBody>
                    <a:bodyPr/>
                    <a:lstStyle/>
                    <a:p>
                      <a:pPr defTabSz="914400">
                        <a:defRPr sz="1800"/>
                      </a:pPr>
                      <a:r>
                        <a:rPr sz="3600"/>
                        <a:t>5</a:t>
                      </a:r>
                    </a:p>
                  </a:txBody>
                  <a:tcPr marL="50800" marR="50800" marT="50800" marB="50800" anchor="ctr" anchorCtr="0" horzOverflow="overflow"/>
                </a:tc>
                <a:tc>
                  <a:txBody>
                    <a:bodyPr/>
                    <a:lstStyle/>
                    <a:p>
                      <a:pPr defTabSz="914400">
                        <a:defRPr sz="1800"/>
                      </a:pPr>
                      <a:r>
                        <a:rPr sz="3600"/>
                        <a:t>6</a:t>
                      </a:r>
                    </a:p>
                  </a:txBody>
                  <a:tcPr marL="50800" marR="50800" marT="50800" marB="50800" anchor="ctr" anchorCtr="0" horzOverflow="overflow"/>
                </a:tc>
                <a:tc>
                  <a:txBody>
                    <a:bodyPr/>
                    <a:lstStyle/>
                    <a:p>
                      <a:pPr defTabSz="914400">
                        <a:defRPr sz="1800"/>
                      </a:pPr>
                      <a:r>
                        <a:rPr sz="3600"/>
                        <a:t>7</a:t>
                      </a:r>
                    </a:p>
                  </a:txBody>
                  <a:tcPr marL="50800" marR="50800" marT="50800" marB="50800" anchor="ctr" anchorCtr="0" horzOverflow="overflow"/>
                </a:tc>
                <a:tc>
                  <a:txBody>
                    <a:bodyPr/>
                    <a:lstStyle/>
                    <a:p>
                      <a:pPr defTabSz="914400">
                        <a:defRPr sz="1800"/>
                      </a:pPr>
                      <a:r>
                        <a:rPr sz="3600"/>
                        <a:t>8</a:t>
                      </a:r>
                    </a:p>
                  </a:txBody>
                  <a:tcPr marL="50800" marR="50800" marT="50800" marB="50800" anchor="ctr" anchorCtr="0" horzOverflow="overflow"/>
                </a:tc>
                <a:tc>
                  <a:txBody>
                    <a:bodyPr/>
                    <a:lstStyle/>
                    <a:p>
                      <a:pPr defTabSz="914400">
                        <a:defRPr sz="1800"/>
                      </a:pPr>
                      <a:r>
                        <a:rPr sz="3600"/>
                        <a:t>9</a:t>
                      </a:r>
                    </a:p>
                  </a:txBody>
                  <a:tcPr marL="50800" marR="50800" marT="50800" marB="50800" anchor="ctr" anchorCtr="0" horzOverflow="overflow"/>
                </a:tc>
                <a:tc>
                  <a:txBody>
                    <a:bodyPr/>
                    <a:lstStyle/>
                    <a:p>
                      <a:pPr defTabSz="914400">
                        <a:defRPr sz="1800"/>
                      </a:pPr>
                      <a:r>
                        <a:rPr sz="3600"/>
                        <a:t>10</a:t>
                      </a:r>
                    </a:p>
                  </a:txBody>
                  <a:tcPr marL="50800" marR="50800" marT="50800" marB="50800" anchor="ctr" anchorCtr="0" horzOverflow="overflow"/>
                </a:tc>
                <a:tc>
                  <a:txBody>
                    <a:bodyPr/>
                    <a:lstStyle/>
                    <a:p>
                      <a:pPr defTabSz="914400">
                        <a:defRPr sz="1800"/>
                      </a:pPr>
                      <a:r>
                        <a:rPr sz="3600"/>
                        <a:t>11</a:t>
                      </a:r>
                    </a:p>
                  </a:txBody>
                  <a:tcPr marL="50800" marR="50800" marT="50800" marB="50800" anchor="ctr" anchorCtr="0" horzOverflow="overflow"/>
                </a:tc>
                <a:tc>
                  <a:txBody>
                    <a:bodyPr/>
                    <a:lstStyle/>
                    <a:p>
                      <a:pPr defTabSz="914400">
                        <a:defRPr sz="1800"/>
                      </a:pPr>
                      <a:r>
                        <a:rPr sz="3600"/>
                        <a:t>12</a:t>
                      </a:r>
                    </a:p>
                  </a:txBody>
                  <a:tcPr marL="50800" marR="50800" marT="50800" marB="50800" anchor="ctr" anchorCtr="0" horzOverflow="overflow"/>
                </a:tc>
                <a:tc>
                  <a:txBody>
                    <a:bodyPr/>
                    <a:lstStyle/>
                    <a:p>
                      <a:pPr defTabSz="914400">
                        <a:defRPr sz="1800"/>
                      </a:pPr>
                      <a:r>
                        <a:rPr sz="3600"/>
                        <a:t>13</a:t>
                      </a:r>
                    </a:p>
                  </a:txBody>
                  <a:tcPr marL="50800" marR="50800" marT="50800" marB="50800" anchor="ctr" anchorCtr="0" horzOverflow="overflow"/>
                </a:tc>
                <a:tc>
                  <a:txBody>
                    <a:bodyPr/>
                    <a:lstStyle/>
                    <a:p>
                      <a:pPr defTabSz="914400">
                        <a:defRPr sz="1800"/>
                      </a:pPr>
                      <a:r>
                        <a:rPr sz="3600"/>
                        <a:t>14</a:t>
                      </a:r>
                    </a:p>
                  </a:txBody>
                  <a:tcPr marL="50800" marR="50800" marT="50800" marB="50800" anchor="ctr" anchorCtr="0" horzOverflow="overflow"/>
                </a:tc>
                <a:tc>
                  <a:txBody>
                    <a:bodyPr/>
                    <a:lstStyle/>
                    <a:p>
                      <a:pPr defTabSz="914400">
                        <a:defRPr sz="1800"/>
                      </a:pPr>
                      <a:r>
                        <a:rPr sz="3600"/>
                        <a:t>15</a:t>
                      </a:r>
                    </a:p>
                  </a:txBody>
                  <a:tcPr marL="50800" marR="50800" marT="50800" marB="50800" anchor="ctr" anchorCtr="0" horzOverflow="overflow"/>
                </a:tc>
                <a:tc>
                  <a:txBody>
                    <a:bodyPr/>
                    <a:lstStyle/>
                    <a:p>
                      <a:pPr defTabSz="914400">
                        <a:defRPr sz="1800"/>
                      </a:pPr>
                      <a:r>
                        <a:rPr sz="3600"/>
                        <a:t>16</a:t>
                      </a:r>
                    </a:p>
                  </a:txBody>
                  <a:tcPr marL="50800" marR="50800" marT="50800" marB="50800" anchor="ctr" anchorCtr="0" horzOverflow="overflow"/>
                </a:tc>
                <a:tc>
                  <a:txBody>
                    <a:bodyPr/>
                    <a:lstStyle/>
                    <a:p>
                      <a:pPr defTabSz="914400">
                        <a:defRPr sz="1800"/>
                      </a:pPr>
                      <a:r>
                        <a:rPr sz="3600"/>
                        <a:t>17</a:t>
                      </a:r>
                    </a:p>
                  </a:txBody>
                  <a:tcPr marL="50800" marR="50800" marT="50800" marB="50800" anchor="ctr" anchorCtr="0" horzOverflow="overflow"/>
                </a:tc>
                <a:tc>
                  <a:txBody>
                    <a:bodyPr/>
                    <a:lstStyle/>
                    <a:p>
                      <a:pPr defTabSz="914400">
                        <a:defRPr sz="1800"/>
                      </a:pPr>
                      <a:r>
                        <a:rPr sz="3600"/>
                        <a:t>18</a:t>
                      </a:r>
                    </a:p>
                  </a:txBody>
                  <a:tcPr marL="50800" marR="50800" marT="50800" marB="50800" anchor="ctr" anchorCtr="0" horzOverflow="overflow"/>
                </a:tc>
                <a:tc>
                  <a:txBody>
                    <a:bodyPr/>
                    <a:lstStyle/>
                    <a:p>
                      <a:pPr defTabSz="914400">
                        <a:defRPr sz="1800"/>
                      </a:pPr>
                      <a:r>
                        <a:rPr sz="3600"/>
                        <a:t>19</a:t>
                      </a:r>
                    </a:p>
                  </a:txBody>
                  <a:tcPr marL="50800" marR="50800" marT="50800" marB="50800" anchor="ctr" anchorCtr="0" horzOverflow="overflow"/>
                </a:tc>
                <a:tc>
                  <a:txBody>
                    <a:bodyPr/>
                    <a:lstStyle/>
                    <a:p>
                      <a:pPr defTabSz="914400">
                        <a:defRPr sz="1800"/>
                      </a:pPr>
                      <a:r>
                        <a:rPr sz="3600"/>
                        <a:t>20</a:t>
                      </a:r>
                    </a:p>
                  </a:txBody>
                  <a:tcPr marL="50800" marR="50800" marT="50800" marB="50800" anchor="ctr" anchorCtr="0" horzOverflow="overflow"/>
                </a:tc>
                <a:tc>
                  <a:txBody>
                    <a:bodyPr/>
                    <a:lstStyle/>
                    <a:p>
                      <a:pPr defTabSz="914400">
                        <a:defRPr sz="1800"/>
                      </a:pPr>
                      <a:r>
                        <a:rPr sz="3600"/>
                        <a:t>21</a:t>
                      </a:r>
                    </a:p>
                  </a:txBody>
                  <a:tcPr marL="50800" marR="50800" marT="50800" marB="50800" anchor="ctr" anchorCtr="0" horzOverflow="overflow"/>
                </a:tc>
                <a:tc>
                  <a:txBody>
                    <a:bodyPr/>
                    <a:lstStyle/>
                    <a:p>
                      <a:pPr defTabSz="914400">
                        <a:defRPr sz="1800"/>
                      </a:pPr>
                      <a:r>
                        <a:rPr sz="3600"/>
                        <a:t>22</a:t>
                      </a:r>
                    </a:p>
                  </a:txBody>
                  <a:tcPr marL="50800" marR="50800" marT="50800" marB="50800" anchor="ctr" anchorCtr="0" horzOverflow="overflow"/>
                </a:tc>
                <a:tc>
                  <a:txBody>
                    <a:bodyPr/>
                    <a:lstStyle/>
                    <a:p>
                      <a:pPr defTabSz="914400">
                        <a:defRPr sz="1800"/>
                      </a:pPr>
                      <a:r>
                        <a:rPr sz="3600"/>
                        <a:t>23</a:t>
                      </a:r>
                    </a:p>
                  </a:txBody>
                  <a:tcPr marL="50800" marR="50800" marT="50800" marB="50800" anchor="ctr" anchorCtr="0" horzOverflow="overflow"/>
                </a:tc>
                <a:tc>
                  <a:txBody>
                    <a:bodyPr/>
                    <a:lstStyle/>
                    <a:p>
                      <a:pPr defTabSz="914400">
                        <a:defRPr sz="1800"/>
                      </a:pPr>
                      <a:r>
                        <a:rPr sz="3600"/>
                        <a:t>24</a:t>
                      </a:r>
                    </a:p>
                  </a:txBody>
                  <a:tcPr marL="50800" marR="50800" marT="50800" marB="50800" anchor="ctr" anchorCtr="0" horzOverflow="overflow"/>
                </a:tc>
                <a:tc>
                  <a:txBody>
                    <a:bodyPr/>
                    <a:lstStyle/>
                    <a:p>
                      <a:pPr defTabSz="914400">
                        <a:defRPr sz="1800"/>
                      </a:pPr>
                      <a:r>
                        <a:rPr sz="3600"/>
                        <a:t>25</a:t>
                      </a:r>
                    </a:p>
                  </a:txBody>
                  <a:tcPr marL="50800" marR="50800" marT="50800" marB="50800" anchor="ctr" anchorCtr="0" horzOverflow="overflow"/>
                </a:tc>
                <a:tc>
                  <a:txBody>
                    <a:bodyPr/>
                    <a:lstStyle/>
                    <a:p>
                      <a:pPr defTabSz="914400">
                        <a:defRPr sz="1800"/>
                      </a:pPr>
                      <a:r>
                        <a:rPr sz="3600"/>
                        <a:t>26</a:t>
                      </a:r>
                    </a:p>
                  </a:txBody>
                  <a:tcPr marL="50800" marR="50800" marT="50800" marB="50800" anchor="ctr" anchorCtr="0" horzOverflow="overflow"/>
                </a:tc>
              </a:tr>
            </a:tbl>
          </a:graphicData>
        </a:graphic>
      </p:graphicFrame>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2" name="Shape 232"/>
          <p:cNvSpPr/>
          <p:nvPr>
            <p:ph type="title"/>
          </p:nvPr>
        </p:nvSpPr>
        <p:spPr>
          <a:prstGeom prst="rect">
            <a:avLst/>
          </a:prstGeom>
        </p:spPr>
        <p:txBody>
          <a:bodyPr/>
          <a:lstStyle>
            <a:lvl1pPr>
              <a:defRPr sz="9000"/>
            </a:lvl1pPr>
          </a:lstStyle>
          <a:p>
            <a:pPr/>
            <a:r>
              <a:t>Mapping</a:t>
            </a:r>
          </a:p>
        </p:txBody>
      </p:sp>
      <p:sp>
        <p:nvSpPr>
          <p:cNvPr id="233" name="Shape 233"/>
          <p:cNvSpPr/>
          <p:nvPr>
            <p:ph type="body" idx="1"/>
          </p:nvPr>
        </p:nvSpPr>
        <p:spPr>
          <a:xfrm>
            <a:off x="4244004" y="5991820"/>
            <a:ext cx="15609094" cy="8840391"/>
          </a:xfrm>
          <a:prstGeom prst="rect">
            <a:avLst/>
          </a:prstGeom>
        </p:spPr>
        <p:txBody>
          <a:bodyPr anchor="t"/>
          <a:lstStyle>
            <a:lvl1pPr marL="0" indent="0">
              <a:buSzTx/>
              <a:buNone/>
              <a:defRPr>
                <a:latin typeface="Courier"/>
                <a:ea typeface="Courier"/>
                <a:cs typeface="Courier"/>
                <a:sym typeface="Courier"/>
              </a:defRPr>
            </a:lvl1pPr>
          </a:lstStyle>
          <a:p>
            <a:pPr/>
            <a:r>
              <a:t>Amy = A</a:t>
            </a:r>
          </a:p>
        </p:txBody>
      </p:sp>
      <p:graphicFrame>
        <p:nvGraphicFramePr>
          <p:cNvPr id="234" name="Table 234"/>
          <p:cNvGraphicFramePr/>
          <p:nvPr/>
        </p:nvGraphicFramePr>
        <p:xfrm>
          <a:off x="4268456" y="4232671"/>
          <a:ext cx="15238722" cy="1518048"/>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tblGrid>
              <a:tr h="759023">
                <a:tc>
                  <a:txBody>
                    <a:bodyPr/>
                    <a:lstStyle/>
                    <a:p>
                      <a:pPr defTabSz="914400">
                        <a:defRPr sz="1800"/>
                      </a:pPr>
                      <a:r>
                        <a:rPr b="1" sz="3600">
                          <a:latin typeface="Helvetica"/>
                          <a:ea typeface="Helvetica"/>
                          <a:cs typeface="Helvetica"/>
                          <a:sym typeface="Helvetica"/>
                        </a:rPr>
                        <a:t>A</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B</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C</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D</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E</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F</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G</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H</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I</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J</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K</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L</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M</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N</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O</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P</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Q</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R</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S</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T</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U</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V</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W</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X</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Y</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Z</a:t>
                      </a:r>
                    </a:p>
                  </a:txBody>
                  <a:tcPr marL="50800" marR="50800" marT="50800" marB="50800" anchor="ctr" anchorCtr="0" horzOverflow="overflow"/>
                </a:tc>
              </a:tr>
              <a:tr h="759023">
                <a:tc>
                  <a:txBody>
                    <a:bodyPr/>
                    <a:lstStyle/>
                    <a:p>
                      <a:pPr defTabSz="914400">
                        <a:defRPr sz="1800"/>
                      </a:pPr>
                      <a:r>
                        <a:rPr b="1" sz="3600">
                          <a:solidFill>
                            <a:srgbClr val="FF2600"/>
                          </a:solidFill>
                          <a:latin typeface="Helvetica"/>
                          <a:ea typeface="Helvetica"/>
                          <a:cs typeface="Helvetica"/>
                          <a:sym typeface="Helvetica"/>
                        </a:rPr>
                        <a:t>1</a:t>
                      </a:r>
                    </a:p>
                  </a:txBody>
                  <a:tcPr marL="50800" marR="50800" marT="50800" marB="50800" anchor="ctr" anchorCtr="0" horzOverflow="overflow"/>
                </a:tc>
                <a:tc>
                  <a:txBody>
                    <a:bodyPr/>
                    <a:lstStyle/>
                    <a:p>
                      <a:pPr defTabSz="914400">
                        <a:defRPr sz="1800"/>
                      </a:pPr>
                      <a:r>
                        <a:rPr sz="3600"/>
                        <a:t>2</a:t>
                      </a:r>
                    </a:p>
                  </a:txBody>
                  <a:tcPr marL="50800" marR="50800" marT="50800" marB="50800" anchor="ctr" anchorCtr="0" horzOverflow="overflow"/>
                </a:tc>
                <a:tc>
                  <a:txBody>
                    <a:bodyPr/>
                    <a:lstStyle/>
                    <a:p>
                      <a:pPr defTabSz="914400">
                        <a:defRPr sz="1800"/>
                      </a:pPr>
                      <a:r>
                        <a:rPr sz="3600"/>
                        <a:t>3</a:t>
                      </a:r>
                    </a:p>
                  </a:txBody>
                  <a:tcPr marL="50800" marR="50800" marT="50800" marB="50800" anchor="ctr" anchorCtr="0" horzOverflow="overflow"/>
                </a:tc>
                <a:tc>
                  <a:txBody>
                    <a:bodyPr/>
                    <a:lstStyle/>
                    <a:p>
                      <a:pPr defTabSz="914400">
                        <a:defRPr sz="1800"/>
                      </a:pPr>
                      <a:r>
                        <a:rPr sz="3600"/>
                        <a:t>4</a:t>
                      </a:r>
                    </a:p>
                  </a:txBody>
                  <a:tcPr marL="50800" marR="50800" marT="50800" marB="50800" anchor="ctr" anchorCtr="0" horzOverflow="overflow"/>
                </a:tc>
                <a:tc>
                  <a:txBody>
                    <a:bodyPr/>
                    <a:lstStyle/>
                    <a:p>
                      <a:pPr defTabSz="914400">
                        <a:defRPr sz="1800"/>
                      </a:pPr>
                      <a:r>
                        <a:rPr sz="3600"/>
                        <a:t>5</a:t>
                      </a:r>
                    </a:p>
                  </a:txBody>
                  <a:tcPr marL="50800" marR="50800" marT="50800" marB="50800" anchor="ctr" anchorCtr="0" horzOverflow="overflow"/>
                </a:tc>
                <a:tc>
                  <a:txBody>
                    <a:bodyPr/>
                    <a:lstStyle/>
                    <a:p>
                      <a:pPr defTabSz="914400">
                        <a:defRPr sz="1800"/>
                      </a:pPr>
                      <a:r>
                        <a:rPr sz="3600"/>
                        <a:t>6</a:t>
                      </a:r>
                    </a:p>
                  </a:txBody>
                  <a:tcPr marL="50800" marR="50800" marT="50800" marB="50800" anchor="ctr" anchorCtr="0" horzOverflow="overflow"/>
                </a:tc>
                <a:tc>
                  <a:txBody>
                    <a:bodyPr/>
                    <a:lstStyle/>
                    <a:p>
                      <a:pPr defTabSz="914400">
                        <a:defRPr sz="1800"/>
                      </a:pPr>
                      <a:r>
                        <a:rPr sz="3600"/>
                        <a:t>7</a:t>
                      </a:r>
                    </a:p>
                  </a:txBody>
                  <a:tcPr marL="50800" marR="50800" marT="50800" marB="50800" anchor="ctr" anchorCtr="0" horzOverflow="overflow"/>
                </a:tc>
                <a:tc>
                  <a:txBody>
                    <a:bodyPr/>
                    <a:lstStyle/>
                    <a:p>
                      <a:pPr defTabSz="914400">
                        <a:defRPr sz="1800"/>
                      </a:pPr>
                      <a:r>
                        <a:rPr sz="3600"/>
                        <a:t>8</a:t>
                      </a:r>
                    </a:p>
                  </a:txBody>
                  <a:tcPr marL="50800" marR="50800" marT="50800" marB="50800" anchor="ctr" anchorCtr="0" horzOverflow="overflow"/>
                </a:tc>
                <a:tc>
                  <a:txBody>
                    <a:bodyPr/>
                    <a:lstStyle/>
                    <a:p>
                      <a:pPr defTabSz="914400">
                        <a:defRPr sz="1800"/>
                      </a:pPr>
                      <a:r>
                        <a:rPr sz="3600"/>
                        <a:t>9</a:t>
                      </a:r>
                    </a:p>
                  </a:txBody>
                  <a:tcPr marL="50800" marR="50800" marT="50800" marB="50800" anchor="ctr" anchorCtr="0" horzOverflow="overflow"/>
                </a:tc>
                <a:tc>
                  <a:txBody>
                    <a:bodyPr/>
                    <a:lstStyle/>
                    <a:p>
                      <a:pPr defTabSz="914400">
                        <a:defRPr sz="1800"/>
                      </a:pPr>
                      <a:r>
                        <a:rPr sz="3600"/>
                        <a:t>10</a:t>
                      </a:r>
                    </a:p>
                  </a:txBody>
                  <a:tcPr marL="50800" marR="50800" marT="50800" marB="50800" anchor="ctr" anchorCtr="0" horzOverflow="overflow"/>
                </a:tc>
                <a:tc>
                  <a:txBody>
                    <a:bodyPr/>
                    <a:lstStyle/>
                    <a:p>
                      <a:pPr defTabSz="914400">
                        <a:defRPr sz="1800"/>
                      </a:pPr>
                      <a:r>
                        <a:rPr sz="3600"/>
                        <a:t>11</a:t>
                      </a:r>
                    </a:p>
                  </a:txBody>
                  <a:tcPr marL="50800" marR="50800" marT="50800" marB="50800" anchor="ctr" anchorCtr="0" horzOverflow="overflow"/>
                </a:tc>
                <a:tc>
                  <a:txBody>
                    <a:bodyPr/>
                    <a:lstStyle/>
                    <a:p>
                      <a:pPr defTabSz="914400">
                        <a:defRPr sz="1800"/>
                      </a:pPr>
                      <a:r>
                        <a:rPr sz="3600"/>
                        <a:t>12</a:t>
                      </a:r>
                    </a:p>
                  </a:txBody>
                  <a:tcPr marL="50800" marR="50800" marT="50800" marB="50800" anchor="ctr" anchorCtr="0" horzOverflow="overflow"/>
                </a:tc>
                <a:tc>
                  <a:txBody>
                    <a:bodyPr/>
                    <a:lstStyle/>
                    <a:p>
                      <a:pPr defTabSz="914400">
                        <a:defRPr sz="1800"/>
                      </a:pPr>
                      <a:r>
                        <a:rPr sz="3600"/>
                        <a:t>13</a:t>
                      </a:r>
                    </a:p>
                  </a:txBody>
                  <a:tcPr marL="50800" marR="50800" marT="50800" marB="50800" anchor="ctr" anchorCtr="0" horzOverflow="overflow"/>
                </a:tc>
                <a:tc>
                  <a:txBody>
                    <a:bodyPr/>
                    <a:lstStyle/>
                    <a:p>
                      <a:pPr defTabSz="914400">
                        <a:defRPr sz="1800"/>
                      </a:pPr>
                      <a:r>
                        <a:rPr sz="3600"/>
                        <a:t>14</a:t>
                      </a:r>
                    </a:p>
                  </a:txBody>
                  <a:tcPr marL="50800" marR="50800" marT="50800" marB="50800" anchor="ctr" anchorCtr="0" horzOverflow="overflow"/>
                </a:tc>
                <a:tc>
                  <a:txBody>
                    <a:bodyPr/>
                    <a:lstStyle/>
                    <a:p>
                      <a:pPr defTabSz="914400">
                        <a:defRPr sz="1800"/>
                      </a:pPr>
                      <a:r>
                        <a:rPr sz="3600"/>
                        <a:t>15</a:t>
                      </a:r>
                    </a:p>
                  </a:txBody>
                  <a:tcPr marL="50800" marR="50800" marT="50800" marB="50800" anchor="ctr" anchorCtr="0" horzOverflow="overflow"/>
                </a:tc>
                <a:tc>
                  <a:txBody>
                    <a:bodyPr/>
                    <a:lstStyle/>
                    <a:p>
                      <a:pPr defTabSz="914400">
                        <a:defRPr sz="1800"/>
                      </a:pPr>
                      <a:r>
                        <a:rPr sz="3600"/>
                        <a:t>16</a:t>
                      </a:r>
                    </a:p>
                  </a:txBody>
                  <a:tcPr marL="50800" marR="50800" marT="50800" marB="50800" anchor="ctr" anchorCtr="0" horzOverflow="overflow"/>
                </a:tc>
                <a:tc>
                  <a:txBody>
                    <a:bodyPr/>
                    <a:lstStyle/>
                    <a:p>
                      <a:pPr defTabSz="914400">
                        <a:defRPr sz="1800"/>
                      </a:pPr>
                      <a:r>
                        <a:rPr sz="3600"/>
                        <a:t>17</a:t>
                      </a:r>
                    </a:p>
                  </a:txBody>
                  <a:tcPr marL="50800" marR="50800" marT="50800" marB="50800" anchor="ctr" anchorCtr="0" horzOverflow="overflow"/>
                </a:tc>
                <a:tc>
                  <a:txBody>
                    <a:bodyPr/>
                    <a:lstStyle/>
                    <a:p>
                      <a:pPr defTabSz="914400">
                        <a:defRPr sz="1800"/>
                      </a:pPr>
                      <a:r>
                        <a:rPr sz="3600"/>
                        <a:t>18</a:t>
                      </a:r>
                    </a:p>
                  </a:txBody>
                  <a:tcPr marL="50800" marR="50800" marT="50800" marB="50800" anchor="ctr" anchorCtr="0" horzOverflow="overflow"/>
                </a:tc>
                <a:tc>
                  <a:txBody>
                    <a:bodyPr/>
                    <a:lstStyle/>
                    <a:p>
                      <a:pPr defTabSz="914400">
                        <a:defRPr sz="1800"/>
                      </a:pPr>
                      <a:r>
                        <a:rPr sz="3600"/>
                        <a:t>19</a:t>
                      </a:r>
                    </a:p>
                  </a:txBody>
                  <a:tcPr marL="50800" marR="50800" marT="50800" marB="50800" anchor="ctr" anchorCtr="0" horzOverflow="overflow"/>
                </a:tc>
                <a:tc>
                  <a:txBody>
                    <a:bodyPr/>
                    <a:lstStyle/>
                    <a:p>
                      <a:pPr defTabSz="914400">
                        <a:defRPr sz="1800"/>
                      </a:pPr>
                      <a:r>
                        <a:rPr sz="3600"/>
                        <a:t>20</a:t>
                      </a:r>
                    </a:p>
                  </a:txBody>
                  <a:tcPr marL="50800" marR="50800" marT="50800" marB="50800" anchor="ctr" anchorCtr="0" horzOverflow="overflow"/>
                </a:tc>
                <a:tc>
                  <a:txBody>
                    <a:bodyPr/>
                    <a:lstStyle/>
                    <a:p>
                      <a:pPr defTabSz="914400">
                        <a:defRPr sz="1800"/>
                      </a:pPr>
                      <a:r>
                        <a:rPr sz="3600"/>
                        <a:t>21</a:t>
                      </a:r>
                    </a:p>
                  </a:txBody>
                  <a:tcPr marL="50800" marR="50800" marT="50800" marB="50800" anchor="ctr" anchorCtr="0" horzOverflow="overflow"/>
                </a:tc>
                <a:tc>
                  <a:txBody>
                    <a:bodyPr/>
                    <a:lstStyle/>
                    <a:p>
                      <a:pPr defTabSz="914400">
                        <a:defRPr sz="1800"/>
                      </a:pPr>
                      <a:r>
                        <a:rPr sz="3600"/>
                        <a:t>22</a:t>
                      </a:r>
                    </a:p>
                  </a:txBody>
                  <a:tcPr marL="50800" marR="50800" marT="50800" marB="50800" anchor="ctr" anchorCtr="0" horzOverflow="overflow"/>
                </a:tc>
                <a:tc>
                  <a:txBody>
                    <a:bodyPr/>
                    <a:lstStyle/>
                    <a:p>
                      <a:pPr defTabSz="914400">
                        <a:defRPr sz="1800"/>
                      </a:pPr>
                      <a:r>
                        <a:rPr sz="3600"/>
                        <a:t>23</a:t>
                      </a:r>
                    </a:p>
                  </a:txBody>
                  <a:tcPr marL="50800" marR="50800" marT="50800" marB="50800" anchor="ctr" anchorCtr="0" horzOverflow="overflow"/>
                </a:tc>
                <a:tc>
                  <a:txBody>
                    <a:bodyPr/>
                    <a:lstStyle/>
                    <a:p>
                      <a:pPr defTabSz="914400">
                        <a:defRPr sz="1800"/>
                      </a:pPr>
                      <a:r>
                        <a:rPr sz="3600"/>
                        <a:t>24</a:t>
                      </a:r>
                    </a:p>
                  </a:txBody>
                  <a:tcPr marL="50800" marR="50800" marT="50800" marB="50800" anchor="ctr" anchorCtr="0" horzOverflow="overflow"/>
                </a:tc>
                <a:tc>
                  <a:txBody>
                    <a:bodyPr/>
                    <a:lstStyle/>
                    <a:p>
                      <a:pPr defTabSz="914400">
                        <a:defRPr sz="1800"/>
                      </a:pPr>
                      <a:r>
                        <a:rPr sz="3600"/>
                        <a:t>25</a:t>
                      </a:r>
                    </a:p>
                  </a:txBody>
                  <a:tcPr marL="50800" marR="50800" marT="50800" marB="50800" anchor="ctr" anchorCtr="0" horzOverflow="overflow"/>
                </a:tc>
                <a:tc>
                  <a:txBody>
                    <a:bodyPr/>
                    <a:lstStyle/>
                    <a:p>
                      <a:pPr defTabSz="914400">
                        <a:defRPr sz="1800"/>
                      </a:pPr>
                      <a:r>
                        <a:rPr sz="3600"/>
                        <a:t>26</a:t>
                      </a:r>
                    </a:p>
                  </a:txBody>
                  <a:tcPr marL="50800" marR="50800" marT="50800" marB="50800" anchor="ctr" anchorCtr="0" horzOverflow="overflow"/>
                </a:tc>
              </a:tr>
            </a:tbl>
          </a:graphicData>
        </a:graphic>
      </p:graphicFrame>
    </p:spTree>
  </p:cSld>
  <p:clrMapOvr>
    <a:masterClrMapping/>
  </p:clrMapOvr>
  <p:transition xmlns:p14="http://schemas.microsoft.com/office/powerpoint/2010/main" spd="med" advClick="1" p14:dur="1000"/>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8" name="Shape 238"/>
          <p:cNvSpPr/>
          <p:nvPr>
            <p:ph type="title"/>
          </p:nvPr>
        </p:nvSpPr>
        <p:spPr>
          <a:prstGeom prst="rect">
            <a:avLst/>
          </a:prstGeom>
        </p:spPr>
        <p:txBody>
          <a:bodyPr/>
          <a:lstStyle>
            <a:lvl1pPr>
              <a:defRPr sz="9000"/>
            </a:lvl1pPr>
          </a:lstStyle>
          <a:p>
            <a:pPr/>
            <a:r>
              <a:t>Mapping</a:t>
            </a:r>
          </a:p>
        </p:txBody>
      </p:sp>
      <p:sp>
        <p:nvSpPr>
          <p:cNvPr id="239" name="Shape 239"/>
          <p:cNvSpPr/>
          <p:nvPr>
            <p:ph type="body" idx="1"/>
          </p:nvPr>
        </p:nvSpPr>
        <p:spPr>
          <a:xfrm>
            <a:off x="4244004" y="5991820"/>
            <a:ext cx="15609094" cy="8840391"/>
          </a:xfrm>
          <a:prstGeom prst="rect">
            <a:avLst/>
          </a:prstGeom>
        </p:spPr>
        <p:txBody>
          <a:bodyPr anchor="t"/>
          <a:lstStyle>
            <a:lvl1pPr marL="0" indent="0">
              <a:buSzTx/>
              <a:buNone/>
              <a:defRPr>
                <a:latin typeface="Courier"/>
                <a:ea typeface="Courier"/>
                <a:cs typeface="Courier"/>
                <a:sym typeface="Courier"/>
              </a:defRPr>
            </a:lvl1pPr>
          </a:lstStyle>
          <a:p>
            <a:pPr/>
            <a:r>
              <a:t>Amy = A + m</a:t>
            </a:r>
          </a:p>
        </p:txBody>
      </p:sp>
      <p:graphicFrame>
        <p:nvGraphicFramePr>
          <p:cNvPr id="240" name="Table 240"/>
          <p:cNvGraphicFramePr/>
          <p:nvPr/>
        </p:nvGraphicFramePr>
        <p:xfrm>
          <a:off x="4268456" y="4232671"/>
          <a:ext cx="15238722" cy="1518048"/>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tblGrid>
              <a:tr h="759023">
                <a:tc>
                  <a:txBody>
                    <a:bodyPr/>
                    <a:lstStyle/>
                    <a:p>
                      <a:pPr defTabSz="914400">
                        <a:defRPr sz="1800"/>
                      </a:pPr>
                      <a:r>
                        <a:rPr b="1" sz="3600">
                          <a:latin typeface="Helvetica"/>
                          <a:ea typeface="Helvetica"/>
                          <a:cs typeface="Helvetica"/>
                          <a:sym typeface="Helvetica"/>
                        </a:rPr>
                        <a:t>A</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B</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C</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D</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E</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F</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G</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H</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I</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J</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K</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L</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M</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N</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O</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P</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Q</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R</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S</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T</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U</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V</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W</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X</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Y</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Z</a:t>
                      </a:r>
                    </a:p>
                  </a:txBody>
                  <a:tcPr marL="50800" marR="50800" marT="50800" marB="50800" anchor="ctr" anchorCtr="0" horzOverflow="overflow"/>
                </a:tc>
              </a:tr>
              <a:tr h="759023">
                <a:tc>
                  <a:txBody>
                    <a:bodyPr/>
                    <a:lstStyle/>
                    <a:p>
                      <a:pPr defTabSz="914400">
                        <a:defRPr sz="1800"/>
                      </a:pPr>
                      <a:r>
                        <a:rPr sz="3600"/>
                        <a:t>1</a:t>
                      </a:r>
                    </a:p>
                  </a:txBody>
                  <a:tcPr marL="50800" marR="50800" marT="50800" marB="50800" anchor="ctr" anchorCtr="0" horzOverflow="overflow"/>
                </a:tc>
                <a:tc>
                  <a:txBody>
                    <a:bodyPr/>
                    <a:lstStyle/>
                    <a:p>
                      <a:pPr defTabSz="914400">
                        <a:defRPr sz="1800"/>
                      </a:pPr>
                      <a:r>
                        <a:rPr sz="3600"/>
                        <a:t>2</a:t>
                      </a:r>
                    </a:p>
                  </a:txBody>
                  <a:tcPr marL="50800" marR="50800" marT="50800" marB="50800" anchor="ctr" anchorCtr="0" horzOverflow="overflow"/>
                </a:tc>
                <a:tc>
                  <a:txBody>
                    <a:bodyPr/>
                    <a:lstStyle/>
                    <a:p>
                      <a:pPr defTabSz="914400">
                        <a:defRPr sz="1800"/>
                      </a:pPr>
                      <a:r>
                        <a:rPr sz="3600"/>
                        <a:t>3</a:t>
                      </a:r>
                    </a:p>
                  </a:txBody>
                  <a:tcPr marL="50800" marR="50800" marT="50800" marB="50800" anchor="ctr" anchorCtr="0" horzOverflow="overflow"/>
                </a:tc>
                <a:tc>
                  <a:txBody>
                    <a:bodyPr/>
                    <a:lstStyle/>
                    <a:p>
                      <a:pPr defTabSz="914400">
                        <a:defRPr sz="1800"/>
                      </a:pPr>
                      <a:r>
                        <a:rPr sz="3600"/>
                        <a:t>4</a:t>
                      </a:r>
                    </a:p>
                  </a:txBody>
                  <a:tcPr marL="50800" marR="50800" marT="50800" marB="50800" anchor="ctr" anchorCtr="0" horzOverflow="overflow"/>
                </a:tc>
                <a:tc>
                  <a:txBody>
                    <a:bodyPr/>
                    <a:lstStyle/>
                    <a:p>
                      <a:pPr defTabSz="914400">
                        <a:defRPr sz="1800"/>
                      </a:pPr>
                      <a:r>
                        <a:rPr sz="3600"/>
                        <a:t>5</a:t>
                      </a:r>
                    </a:p>
                  </a:txBody>
                  <a:tcPr marL="50800" marR="50800" marT="50800" marB="50800" anchor="ctr" anchorCtr="0" horzOverflow="overflow"/>
                </a:tc>
                <a:tc>
                  <a:txBody>
                    <a:bodyPr/>
                    <a:lstStyle/>
                    <a:p>
                      <a:pPr defTabSz="914400">
                        <a:defRPr sz="1800"/>
                      </a:pPr>
                      <a:r>
                        <a:rPr sz="3600"/>
                        <a:t>6</a:t>
                      </a:r>
                    </a:p>
                  </a:txBody>
                  <a:tcPr marL="50800" marR="50800" marT="50800" marB="50800" anchor="ctr" anchorCtr="0" horzOverflow="overflow"/>
                </a:tc>
                <a:tc>
                  <a:txBody>
                    <a:bodyPr/>
                    <a:lstStyle/>
                    <a:p>
                      <a:pPr defTabSz="914400">
                        <a:defRPr sz="1800"/>
                      </a:pPr>
                      <a:r>
                        <a:rPr sz="3600"/>
                        <a:t>7</a:t>
                      </a:r>
                    </a:p>
                  </a:txBody>
                  <a:tcPr marL="50800" marR="50800" marT="50800" marB="50800" anchor="ctr" anchorCtr="0" horzOverflow="overflow"/>
                </a:tc>
                <a:tc>
                  <a:txBody>
                    <a:bodyPr/>
                    <a:lstStyle/>
                    <a:p>
                      <a:pPr defTabSz="914400">
                        <a:defRPr sz="1800"/>
                      </a:pPr>
                      <a:r>
                        <a:rPr sz="3600"/>
                        <a:t>8</a:t>
                      </a:r>
                    </a:p>
                  </a:txBody>
                  <a:tcPr marL="50800" marR="50800" marT="50800" marB="50800" anchor="ctr" anchorCtr="0" horzOverflow="overflow"/>
                </a:tc>
                <a:tc>
                  <a:txBody>
                    <a:bodyPr/>
                    <a:lstStyle/>
                    <a:p>
                      <a:pPr defTabSz="914400">
                        <a:defRPr sz="1800"/>
                      </a:pPr>
                      <a:r>
                        <a:rPr sz="3600"/>
                        <a:t>9</a:t>
                      </a:r>
                    </a:p>
                  </a:txBody>
                  <a:tcPr marL="50800" marR="50800" marT="50800" marB="50800" anchor="ctr" anchorCtr="0" horzOverflow="overflow"/>
                </a:tc>
                <a:tc>
                  <a:txBody>
                    <a:bodyPr/>
                    <a:lstStyle/>
                    <a:p>
                      <a:pPr defTabSz="914400">
                        <a:defRPr sz="1800"/>
                      </a:pPr>
                      <a:r>
                        <a:rPr sz="3600"/>
                        <a:t>10</a:t>
                      </a:r>
                    </a:p>
                  </a:txBody>
                  <a:tcPr marL="50800" marR="50800" marT="50800" marB="50800" anchor="ctr" anchorCtr="0" horzOverflow="overflow"/>
                </a:tc>
                <a:tc>
                  <a:txBody>
                    <a:bodyPr/>
                    <a:lstStyle/>
                    <a:p>
                      <a:pPr defTabSz="914400">
                        <a:defRPr sz="1800"/>
                      </a:pPr>
                      <a:r>
                        <a:rPr sz="3600"/>
                        <a:t>11</a:t>
                      </a:r>
                    </a:p>
                  </a:txBody>
                  <a:tcPr marL="50800" marR="50800" marT="50800" marB="50800" anchor="ctr" anchorCtr="0" horzOverflow="overflow"/>
                </a:tc>
                <a:tc>
                  <a:txBody>
                    <a:bodyPr/>
                    <a:lstStyle/>
                    <a:p>
                      <a:pPr defTabSz="914400">
                        <a:defRPr sz="1800"/>
                      </a:pPr>
                      <a:r>
                        <a:rPr sz="3600"/>
                        <a:t>12</a:t>
                      </a:r>
                    </a:p>
                  </a:txBody>
                  <a:tcPr marL="50800" marR="50800" marT="50800" marB="50800" anchor="ctr" anchorCtr="0" horzOverflow="overflow"/>
                </a:tc>
                <a:tc>
                  <a:txBody>
                    <a:bodyPr/>
                    <a:lstStyle/>
                    <a:p>
                      <a:pPr defTabSz="914400">
                        <a:defRPr sz="1800"/>
                      </a:pPr>
                      <a:r>
                        <a:rPr b="1" sz="3600">
                          <a:solidFill>
                            <a:srgbClr val="FF2600"/>
                          </a:solidFill>
                          <a:latin typeface="Helvetica"/>
                          <a:ea typeface="Helvetica"/>
                          <a:cs typeface="Helvetica"/>
                          <a:sym typeface="Helvetica"/>
                        </a:rPr>
                        <a:t>13</a:t>
                      </a:r>
                    </a:p>
                  </a:txBody>
                  <a:tcPr marL="50800" marR="50800" marT="50800" marB="50800" anchor="ctr" anchorCtr="0" horzOverflow="overflow"/>
                </a:tc>
                <a:tc>
                  <a:txBody>
                    <a:bodyPr/>
                    <a:lstStyle/>
                    <a:p>
                      <a:pPr defTabSz="914400">
                        <a:defRPr sz="1800"/>
                      </a:pPr>
                      <a:r>
                        <a:rPr sz="3600"/>
                        <a:t>14</a:t>
                      </a:r>
                    </a:p>
                  </a:txBody>
                  <a:tcPr marL="50800" marR="50800" marT="50800" marB="50800" anchor="ctr" anchorCtr="0" horzOverflow="overflow"/>
                </a:tc>
                <a:tc>
                  <a:txBody>
                    <a:bodyPr/>
                    <a:lstStyle/>
                    <a:p>
                      <a:pPr defTabSz="914400">
                        <a:defRPr sz="1800"/>
                      </a:pPr>
                      <a:r>
                        <a:rPr sz="3600"/>
                        <a:t>15</a:t>
                      </a:r>
                    </a:p>
                  </a:txBody>
                  <a:tcPr marL="50800" marR="50800" marT="50800" marB="50800" anchor="ctr" anchorCtr="0" horzOverflow="overflow"/>
                </a:tc>
                <a:tc>
                  <a:txBody>
                    <a:bodyPr/>
                    <a:lstStyle/>
                    <a:p>
                      <a:pPr defTabSz="914400">
                        <a:defRPr sz="1800"/>
                      </a:pPr>
                      <a:r>
                        <a:rPr sz="3600"/>
                        <a:t>16</a:t>
                      </a:r>
                    </a:p>
                  </a:txBody>
                  <a:tcPr marL="50800" marR="50800" marT="50800" marB="50800" anchor="ctr" anchorCtr="0" horzOverflow="overflow"/>
                </a:tc>
                <a:tc>
                  <a:txBody>
                    <a:bodyPr/>
                    <a:lstStyle/>
                    <a:p>
                      <a:pPr defTabSz="914400">
                        <a:defRPr sz="1800"/>
                      </a:pPr>
                      <a:r>
                        <a:rPr sz="3600"/>
                        <a:t>17</a:t>
                      </a:r>
                    </a:p>
                  </a:txBody>
                  <a:tcPr marL="50800" marR="50800" marT="50800" marB="50800" anchor="ctr" anchorCtr="0" horzOverflow="overflow"/>
                </a:tc>
                <a:tc>
                  <a:txBody>
                    <a:bodyPr/>
                    <a:lstStyle/>
                    <a:p>
                      <a:pPr defTabSz="914400">
                        <a:defRPr sz="1800"/>
                      </a:pPr>
                      <a:r>
                        <a:rPr sz="3600"/>
                        <a:t>18</a:t>
                      </a:r>
                    </a:p>
                  </a:txBody>
                  <a:tcPr marL="50800" marR="50800" marT="50800" marB="50800" anchor="ctr" anchorCtr="0" horzOverflow="overflow"/>
                </a:tc>
                <a:tc>
                  <a:txBody>
                    <a:bodyPr/>
                    <a:lstStyle/>
                    <a:p>
                      <a:pPr defTabSz="914400">
                        <a:defRPr sz="1800"/>
                      </a:pPr>
                      <a:r>
                        <a:rPr sz="3600"/>
                        <a:t>19</a:t>
                      </a:r>
                    </a:p>
                  </a:txBody>
                  <a:tcPr marL="50800" marR="50800" marT="50800" marB="50800" anchor="ctr" anchorCtr="0" horzOverflow="overflow"/>
                </a:tc>
                <a:tc>
                  <a:txBody>
                    <a:bodyPr/>
                    <a:lstStyle/>
                    <a:p>
                      <a:pPr defTabSz="914400">
                        <a:defRPr sz="1800"/>
                      </a:pPr>
                      <a:r>
                        <a:rPr sz="3600"/>
                        <a:t>20</a:t>
                      </a:r>
                    </a:p>
                  </a:txBody>
                  <a:tcPr marL="50800" marR="50800" marT="50800" marB="50800" anchor="ctr" anchorCtr="0" horzOverflow="overflow"/>
                </a:tc>
                <a:tc>
                  <a:txBody>
                    <a:bodyPr/>
                    <a:lstStyle/>
                    <a:p>
                      <a:pPr defTabSz="914400">
                        <a:defRPr sz="1800"/>
                      </a:pPr>
                      <a:r>
                        <a:rPr sz="3600"/>
                        <a:t>21</a:t>
                      </a:r>
                    </a:p>
                  </a:txBody>
                  <a:tcPr marL="50800" marR="50800" marT="50800" marB="50800" anchor="ctr" anchorCtr="0" horzOverflow="overflow"/>
                </a:tc>
                <a:tc>
                  <a:txBody>
                    <a:bodyPr/>
                    <a:lstStyle/>
                    <a:p>
                      <a:pPr defTabSz="914400">
                        <a:defRPr sz="1800"/>
                      </a:pPr>
                      <a:r>
                        <a:rPr sz="3600"/>
                        <a:t>22</a:t>
                      </a:r>
                    </a:p>
                  </a:txBody>
                  <a:tcPr marL="50800" marR="50800" marT="50800" marB="50800" anchor="ctr" anchorCtr="0" horzOverflow="overflow"/>
                </a:tc>
                <a:tc>
                  <a:txBody>
                    <a:bodyPr/>
                    <a:lstStyle/>
                    <a:p>
                      <a:pPr defTabSz="914400">
                        <a:defRPr sz="1800"/>
                      </a:pPr>
                      <a:r>
                        <a:rPr sz="3600"/>
                        <a:t>23</a:t>
                      </a:r>
                    </a:p>
                  </a:txBody>
                  <a:tcPr marL="50800" marR="50800" marT="50800" marB="50800" anchor="ctr" anchorCtr="0" horzOverflow="overflow"/>
                </a:tc>
                <a:tc>
                  <a:txBody>
                    <a:bodyPr/>
                    <a:lstStyle/>
                    <a:p>
                      <a:pPr defTabSz="914400">
                        <a:defRPr sz="1800"/>
                      </a:pPr>
                      <a:r>
                        <a:rPr sz="3600"/>
                        <a:t>24</a:t>
                      </a:r>
                    </a:p>
                  </a:txBody>
                  <a:tcPr marL="50800" marR="50800" marT="50800" marB="50800" anchor="ctr" anchorCtr="0" horzOverflow="overflow"/>
                </a:tc>
                <a:tc>
                  <a:txBody>
                    <a:bodyPr/>
                    <a:lstStyle/>
                    <a:p>
                      <a:pPr defTabSz="914400">
                        <a:defRPr sz="1800"/>
                      </a:pPr>
                      <a:r>
                        <a:rPr sz="3600"/>
                        <a:t>25</a:t>
                      </a:r>
                    </a:p>
                  </a:txBody>
                  <a:tcPr marL="50800" marR="50800" marT="50800" marB="50800" anchor="ctr" anchorCtr="0" horzOverflow="overflow"/>
                </a:tc>
                <a:tc>
                  <a:txBody>
                    <a:bodyPr/>
                    <a:lstStyle/>
                    <a:p>
                      <a:pPr defTabSz="914400">
                        <a:defRPr sz="1800"/>
                      </a:pPr>
                      <a:r>
                        <a:rPr sz="3600"/>
                        <a:t>26</a:t>
                      </a:r>
                    </a:p>
                  </a:txBody>
                  <a:tcPr marL="50800" marR="50800" marT="50800" marB="50800" anchor="ctr" anchorCtr="0" horzOverflow="overflow"/>
                </a:tc>
              </a:tr>
            </a:tbl>
          </a:graphicData>
        </a:graphic>
      </p:graphicFrame>
    </p:spTree>
  </p:cSld>
  <p:clrMapOvr>
    <a:masterClrMapping/>
  </p:clrMapOvr>
  <p:transition xmlns:p14="http://schemas.microsoft.com/office/powerpoint/2010/main" spd="med" advClick="1" p14:dur="1000"/>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4" name="Shape 244"/>
          <p:cNvSpPr/>
          <p:nvPr>
            <p:ph type="title"/>
          </p:nvPr>
        </p:nvSpPr>
        <p:spPr>
          <a:prstGeom prst="rect">
            <a:avLst/>
          </a:prstGeom>
        </p:spPr>
        <p:txBody>
          <a:bodyPr/>
          <a:lstStyle>
            <a:lvl1pPr>
              <a:defRPr sz="9000"/>
            </a:lvl1pPr>
          </a:lstStyle>
          <a:p>
            <a:pPr/>
            <a:r>
              <a:t>Mapping</a:t>
            </a:r>
          </a:p>
        </p:txBody>
      </p:sp>
      <p:sp>
        <p:nvSpPr>
          <p:cNvPr id="245" name="Shape 245"/>
          <p:cNvSpPr/>
          <p:nvPr>
            <p:ph type="body" idx="1"/>
          </p:nvPr>
        </p:nvSpPr>
        <p:spPr>
          <a:xfrm>
            <a:off x="4244004" y="5991820"/>
            <a:ext cx="15609094" cy="8840391"/>
          </a:xfrm>
          <a:prstGeom prst="rect">
            <a:avLst/>
          </a:prstGeom>
        </p:spPr>
        <p:txBody>
          <a:bodyPr anchor="t"/>
          <a:lstStyle>
            <a:lvl1pPr marL="0" indent="0">
              <a:buSzTx/>
              <a:buNone/>
              <a:defRPr>
                <a:latin typeface="Courier"/>
                <a:ea typeface="Courier"/>
                <a:cs typeface="Courier"/>
                <a:sym typeface="Courier"/>
              </a:defRPr>
            </a:lvl1pPr>
          </a:lstStyle>
          <a:p>
            <a:pPr/>
            <a:r>
              <a:t>Amy = A + m + y</a:t>
            </a:r>
          </a:p>
        </p:txBody>
      </p:sp>
      <p:graphicFrame>
        <p:nvGraphicFramePr>
          <p:cNvPr id="246" name="Table 246"/>
          <p:cNvGraphicFramePr/>
          <p:nvPr/>
        </p:nvGraphicFramePr>
        <p:xfrm>
          <a:off x="4268456" y="4232671"/>
          <a:ext cx="15238722" cy="1518048"/>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tblGrid>
              <a:tr h="759023">
                <a:tc>
                  <a:txBody>
                    <a:bodyPr/>
                    <a:lstStyle/>
                    <a:p>
                      <a:pPr defTabSz="914400">
                        <a:defRPr sz="1800"/>
                      </a:pPr>
                      <a:r>
                        <a:rPr b="1" sz="3600">
                          <a:latin typeface="Helvetica"/>
                          <a:ea typeface="Helvetica"/>
                          <a:cs typeface="Helvetica"/>
                          <a:sym typeface="Helvetica"/>
                        </a:rPr>
                        <a:t>A</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B</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C</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D</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E</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F</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G</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H</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I</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J</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K</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L</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M</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N</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O</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P</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Q</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R</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S</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T</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U</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V</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W</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X</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Y</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Z</a:t>
                      </a:r>
                    </a:p>
                  </a:txBody>
                  <a:tcPr marL="50800" marR="50800" marT="50800" marB="50800" anchor="ctr" anchorCtr="0" horzOverflow="overflow"/>
                </a:tc>
              </a:tr>
              <a:tr h="759023">
                <a:tc>
                  <a:txBody>
                    <a:bodyPr/>
                    <a:lstStyle/>
                    <a:p>
                      <a:pPr defTabSz="914400">
                        <a:defRPr sz="1800"/>
                      </a:pPr>
                      <a:r>
                        <a:rPr sz="3600"/>
                        <a:t>1</a:t>
                      </a:r>
                    </a:p>
                  </a:txBody>
                  <a:tcPr marL="50800" marR="50800" marT="50800" marB="50800" anchor="ctr" anchorCtr="0" horzOverflow="overflow"/>
                </a:tc>
                <a:tc>
                  <a:txBody>
                    <a:bodyPr/>
                    <a:lstStyle/>
                    <a:p>
                      <a:pPr defTabSz="914400">
                        <a:defRPr sz="1800"/>
                      </a:pPr>
                      <a:r>
                        <a:rPr sz="3600"/>
                        <a:t>2</a:t>
                      </a:r>
                    </a:p>
                  </a:txBody>
                  <a:tcPr marL="50800" marR="50800" marT="50800" marB="50800" anchor="ctr" anchorCtr="0" horzOverflow="overflow"/>
                </a:tc>
                <a:tc>
                  <a:txBody>
                    <a:bodyPr/>
                    <a:lstStyle/>
                    <a:p>
                      <a:pPr defTabSz="914400">
                        <a:defRPr sz="1800"/>
                      </a:pPr>
                      <a:r>
                        <a:rPr sz="3600"/>
                        <a:t>3</a:t>
                      </a:r>
                    </a:p>
                  </a:txBody>
                  <a:tcPr marL="50800" marR="50800" marT="50800" marB="50800" anchor="ctr" anchorCtr="0" horzOverflow="overflow"/>
                </a:tc>
                <a:tc>
                  <a:txBody>
                    <a:bodyPr/>
                    <a:lstStyle/>
                    <a:p>
                      <a:pPr defTabSz="914400">
                        <a:defRPr sz="1800"/>
                      </a:pPr>
                      <a:r>
                        <a:rPr sz="3600"/>
                        <a:t>4</a:t>
                      </a:r>
                    </a:p>
                  </a:txBody>
                  <a:tcPr marL="50800" marR="50800" marT="50800" marB="50800" anchor="ctr" anchorCtr="0" horzOverflow="overflow"/>
                </a:tc>
                <a:tc>
                  <a:txBody>
                    <a:bodyPr/>
                    <a:lstStyle/>
                    <a:p>
                      <a:pPr defTabSz="914400">
                        <a:defRPr sz="1800"/>
                      </a:pPr>
                      <a:r>
                        <a:rPr sz="3600"/>
                        <a:t>5</a:t>
                      </a:r>
                    </a:p>
                  </a:txBody>
                  <a:tcPr marL="50800" marR="50800" marT="50800" marB="50800" anchor="ctr" anchorCtr="0" horzOverflow="overflow"/>
                </a:tc>
                <a:tc>
                  <a:txBody>
                    <a:bodyPr/>
                    <a:lstStyle/>
                    <a:p>
                      <a:pPr defTabSz="914400">
                        <a:defRPr sz="1800"/>
                      </a:pPr>
                      <a:r>
                        <a:rPr sz="3600"/>
                        <a:t>6</a:t>
                      </a:r>
                    </a:p>
                  </a:txBody>
                  <a:tcPr marL="50800" marR="50800" marT="50800" marB="50800" anchor="ctr" anchorCtr="0" horzOverflow="overflow"/>
                </a:tc>
                <a:tc>
                  <a:txBody>
                    <a:bodyPr/>
                    <a:lstStyle/>
                    <a:p>
                      <a:pPr defTabSz="914400">
                        <a:defRPr sz="1800"/>
                      </a:pPr>
                      <a:r>
                        <a:rPr sz="3600"/>
                        <a:t>7</a:t>
                      </a:r>
                    </a:p>
                  </a:txBody>
                  <a:tcPr marL="50800" marR="50800" marT="50800" marB="50800" anchor="ctr" anchorCtr="0" horzOverflow="overflow"/>
                </a:tc>
                <a:tc>
                  <a:txBody>
                    <a:bodyPr/>
                    <a:lstStyle/>
                    <a:p>
                      <a:pPr defTabSz="914400">
                        <a:defRPr sz="1800"/>
                      </a:pPr>
                      <a:r>
                        <a:rPr sz="3600"/>
                        <a:t>8</a:t>
                      </a:r>
                    </a:p>
                  </a:txBody>
                  <a:tcPr marL="50800" marR="50800" marT="50800" marB="50800" anchor="ctr" anchorCtr="0" horzOverflow="overflow"/>
                </a:tc>
                <a:tc>
                  <a:txBody>
                    <a:bodyPr/>
                    <a:lstStyle/>
                    <a:p>
                      <a:pPr defTabSz="914400">
                        <a:defRPr sz="1800"/>
                      </a:pPr>
                      <a:r>
                        <a:rPr sz="3600"/>
                        <a:t>9</a:t>
                      </a:r>
                    </a:p>
                  </a:txBody>
                  <a:tcPr marL="50800" marR="50800" marT="50800" marB="50800" anchor="ctr" anchorCtr="0" horzOverflow="overflow"/>
                </a:tc>
                <a:tc>
                  <a:txBody>
                    <a:bodyPr/>
                    <a:lstStyle/>
                    <a:p>
                      <a:pPr defTabSz="914400">
                        <a:defRPr sz="1800"/>
                      </a:pPr>
                      <a:r>
                        <a:rPr sz="3600"/>
                        <a:t>10</a:t>
                      </a:r>
                    </a:p>
                  </a:txBody>
                  <a:tcPr marL="50800" marR="50800" marT="50800" marB="50800" anchor="ctr" anchorCtr="0" horzOverflow="overflow"/>
                </a:tc>
                <a:tc>
                  <a:txBody>
                    <a:bodyPr/>
                    <a:lstStyle/>
                    <a:p>
                      <a:pPr defTabSz="914400">
                        <a:defRPr sz="1800"/>
                      </a:pPr>
                      <a:r>
                        <a:rPr sz="3600"/>
                        <a:t>11</a:t>
                      </a:r>
                    </a:p>
                  </a:txBody>
                  <a:tcPr marL="50800" marR="50800" marT="50800" marB="50800" anchor="ctr" anchorCtr="0" horzOverflow="overflow"/>
                </a:tc>
                <a:tc>
                  <a:txBody>
                    <a:bodyPr/>
                    <a:lstStyle/>
                    <a:p>
                      <a:pPr defTabSz="914400">
                        <a:defRPr sz="1800"/>
                      </a:pPr>
                      <a:r>
                        <a:rPr sz="3600"/>
                        <a:t>12</a:t>
                      </a:r>
                    </a:p>
                  </a:txBody>
                  <a:tcPr marL="50800" marR="50800" marT="50800" marB="50800" anchor="ctr" anchorCtr="0" horzOverflow="overflow"/>
                </a:tc>
                <a:tc>
                  <a:txBody>
                    <a:bodyPr/>
                    <a:lstStyle/>
                    <a:p>
                      <a:pPr defTabSz="914400">
                        <a:defRPr sz="1800"/>
                      </a:pPr>
                      <a:r>
                        <a:rPr sz="3600"/>
                        <a:t>13</a:t>
                      </a:r>
                    </a:p>
                  </a:txBody>
                  <a:tcPr marL="50800" marR="50800" marT="50800" marB="50800" anchor="ctr" anchorCtr="0" horzOverflow="overflow"/>
                </a:tc>
                <a:tc>
                  <a:txBody>
                    <a:bodyPr/>
                    <a:lstStyle/>
                    <a:p>
                      <a:pPr defTabSz="914400">
                        <a:defRPr sz="1800"/>
                      </a:pPr>
                      <a:r>
                        <a:rPr sz="3600"/>
                        <a:t>14</a:t>
                      </a:r>
                    </a:p>
                  </a:txBody>
                  <a:tcPr marL="50800" marR="50800" marT="50800" marB="50800" anchor="ctr" anchorCtr="0" horzOverflow="overflow"/>
                </a:tc>
                <a:tc>
                  <a:txBody>
                    <a:bodyPr/>
                    <a:lstStyle/>
                    <a:p>
                      <a:pPr defTabSz="914400">
                        <a:defRPr sz="1800"/>
                      </a:pPr>
                      <a:r>
                        <a:rPr sz="3600"/>
                        <a:t>15</a:t>
                      </a:r>
                    </a:p>
                  </a:txBody>
                  <a:tcPr marL="50800" marR="50800" marT="50800" marB="50800" anchor="ctr" anchorCtr="0" horzOverflow="overflow"/>
                </a:tc>
                <a:tc>
                  <a:txBody>
                    <a:bodyPr/>
                    <a:lstStyle/>
                    <a:p>
                      <a:pPr defTabSz="914400">
                        <a:defRPr sz="1800"/>
                      </a:pPr>
                      <a:r>
                        <a:rPr sz="3600"/>
                        <a:t>16</a:t>
                      </a:r>
                    </a:p>
                  </a:txBody>
                  <a:tcPr marL="50800" marR="50800" marT="50800" marB="50800" anchor="ctr" anchorCtr="0" horzOverflow="overflow"/>
                </a:tc>
                <a:tc>
                  <a:txBody>
                    <a:bodyPr/>
                    <a:lstStyle/>
                    <a:p>
                      <a:pPr defTabSz="914400">
                        <a:defRPr sz="1800"/>
                      </a:pPr>
                      <a:r>
                        <a:rPr sz="3600"/>
                        <a:t>17</a:t>
                      </a:r>
                    </a:p>
                  </a:txBody>
                  <a:tcPr marL="50800" marR="50800" marT="50800" marB="50800" anchor="ctr" anchorCtr="0" horzOverflow="overflow"/>
                </a:tc>
                <a:tc>
                  <a:txBody>
                    <a:bodyPr/>
                    <a:lstStyle/>
                    <a:p>
                      <a:pPr defTabSz="914400">
                        <a:defRPr sz="1800"/>
                      </a:pPr>
                      <a:r>
                        <a:rPr sz="3600"/>
                        <a:t>18</a:t>
                      </a:r>
                    </a:p>
                  </a:txBody>
                  <a:tcPr marL="50800" marR="50800" marT="50800" marB="50800" anchor="ctr" anchorCtr="0" horzOverflow="overflow"/>
                </a:tc>
                <a:tc>
                  <a:txBody>
                    <a:bodyPr/>
                    <a:lstStyle/>
                    <a:p>
                      <a:pPr defTabSz="914400">
                        <a:defRPr sz="1800"/>
                      </a:pPr>
                      <a:r>
                        <a:rPr sz="3600"/>
                        <a:t>19</a:t>
                      </a:r>
                    </a:p>
                  </a:txBody>
                  <a:tcPr marL="50800" marR="50800" marT="50800" marB="50800" anchor="ctr" anchorCtr="0" horzOverflow="overflow"/>
                </a:tc>
                <a:tc>
                  <a:txBody>
                    <a:bodyPr/>
                    <a:lstStyle/>
                    <a:p>
                      <a:pPr defTabSz="914400">
                        <a:defRPr sz="1800"/>
                      </a:pPr>
                      <a:r>
                        <a:rPr sz="3600"/>
                        <a:t>20</a:t>
                      </a:r>
                    </a:p>
                  </a:txBody>
                  <a:tcPr marL="50800" marR="50800" marT="50800" marB="50800" anchor="ctr" anchorCtr="0" horzOverflow="overflow"/>
                </a:tc>
                <a:tc>
                  <a:txBody>
                    <a:bodyPr/>
                    <a:lstStyle/>
                    <a:p>
                      <a:pPr defTabSz="914400">
                        <a:defRPr sz="1800"/>
                      </a:pPr>
                      <a:r>
                        <a:rPr sz="3600"/>
                        <a:t>21</a:t>
                      </a:r>
                    </a:p>
                  </a:txBody>
                  <a:tcPr marL="50800" marR="50800" marT="50800" marB="50800" anchor="ctr" anchorCtr="0" horzOverflow="overflow"/>
                </a:tc>
                <a:tc>
                  <a:txBody>
                    <a:bodyPr/>
                    <a:lstStyle/>
                    <a:p>
                      <a:pPr defTabSz="914400">
                        <a:defRPr sz="1800"/>
                      </a:pPr>
                      <a:r>
                        <a:rPr sz="3600"/>
                        <a:t>22</a:t>
                      </a:r>
                    </a:p>
                  </a:txBody>
                  <a:tcPr marL="50800" marR="50800" marT="50800" marB="50800" anchor="ctr" anchorCtr="0" horzOverflow="overflow"/>
                </a:tc>
                <a:tc>
                  <a:txBody>
                    <a:bodyPr/>
                    <a:lstStyle/>
                    <a:p>
                      <a:pPr defTabSz="914400">
                        <a:defRPr sz="1800"/>
                      </a:pPr>
                      <a:r>
                        <a:rPr sz="3600"/>
                        <a:t>23</a:t>
                      </a:r>
                    </a:p>
                  </a:txBody>
                  <a:tcPr marL="50800" marR="50800" marT="50800" marB="50800" anchor="ctr" anchorCtr="0" horzOverflow="overflow"/>
                </a:tc>
                <a:tc>
                  <a:txBody>
                    <a:bodyPr/>
                    <a:lstStyle/>
                    <a:p>
                      <a:pPr defTabSz="914400">
                        <a:defRPr sz="1800"/>
                      </a:pPr>
                      <a:r>
                        <a:rPr sz="3600"/>
                        <a:t>24</a:t>
                      </a:r>
                    </a:p>
                  </a:txBody>
                  <a:tcPr marL="50800" marR="50800" marT="50800" marB="50800" anchor="ctr" anchorCtr="0" horzOverflow="overflow"/>
                </a:tc>
                <a:tc>
                  <a:txBody>
                    <a:bodyPr/>
                    <a:lstStyle/>
                    <a:p>
                      <a:pPr defTabSz="914400">
                        <a:defRPr sz="1800"/>
                      </a:pPr>
                      <a:r>
                        <a:rPr b="1" sz="3600">
                          <a:solidFill>
                            <a:srgbClr val="FF2600"/>
                          </a:solidFill>
                          <a:latin typeface="Helvetica"/>
                          <a:ea typeface="Helvetica"/>
                          <a:cs typeface="Helvetica"/>
                          <a:sym typeface="Helvetica"/>
                        </a:rPr>
                        <a:t>25</a:t>
                      </a:r>
                    </a:p>
                  </a:txBody>
                  <a:tcPr marL="50800" marR="50800" marT="50800" marB="50800" anchor="ctr" anchorCtr="0" horzOverflow="overflow"/>
                </a:tc>
                <a:tc>
                  <a:txBody>
                    <a:bodyPr/>
                    <a:lstStyle/>
                    <a:p>
                      <a:pPr defTabSz="914400">
                        <a:defRPr sz="1800"/>
                      </a:pPr>
                      <a:r>
                        <a:rPr sz="3600"/>
                        <a:t>26</a:t>
                      </a:r>
                    </a:p>
                  </a:txBody>
                  <a:tcPr marL="50800" marR="50800" marT="50800" marB="50800" anchor="ctr" anchorCtr="0" horzOverflow="overflow"/>
                </a:tc>
              </a:tr>
            </a:tbl>
          </a:graphicData>
        </a:graphic>
      </p:graphicFrame>
    </p:spTree>
  </p:cSld>
  <p:clrMapOvr>
    <a:masterClrMapping/>
  </p:clrMapOvr>
  <p:transition xmlns:p14="http://schemas.microsoft.com/office/powerpoint/2010/main" spd="med" advClick="1" p14:dur="1000"/>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0" name="Shape 250"/>
          <p:cNvSpPr/>
          <p:nvPr>
            <p:ph type="title"/>
          </p:nvPr>
        </p:nvSpPr>
        <p:spPr>
          <a:prstGeom prst="rect">
            <a:avLst/>
          </a:prstGeom>
        </p:spPr>
        <p:txBody>
          <a:bodyPr/>
          <a:lstStyle>
            <a:lvl1pPr>
              <a:defRPr sz="9000"/>
            </a:lvl1pPr>
          </a:lstStyle>
          <a:p>
            <a:pPr/>
            <a:r>
              <a:t>Mapping</a:t>
            </a:r>
          </a:p>
        </p:txBody>
      </p:sp>
      <p:sp>
        <p:nvSpPr>
          <p:cNvPr id="251" name="Shape 251"/>
          <p:cNvSpPr/>
          <p:nvPr>
            <p:ph type="body" idx="1"/>
          </p:nvPr>
        </p:nvSpPr>
        <p:spPr>
          <a:xfrm>
            <a:off x="4244004" y="5991820"/>
            <a:ext cx="15609094" cy="8840391"/>
          </a:xfrm>
          <a:prstGeom prst="rect">
            <a:avLst/>
          </a:prstGeom>
        </p:spPr>
        <p:txBody>
          <a:bodyPr anchor="t"/>
          <a:lstStyle>
            <a:lvl1pPr marL="0" indent="0">
              <a:buSzTx/>
              <a:buNone/>
              <a:defRPr>
                <a:latin typeface="Courier"/>
                <a:ea typeface="Courier"/>
                <a:cs typeface="Courier"/>
                <a:sym typeface="Courier"/>
              </a:defRPr>
            </a:lvl1pPr>
          </a:lstStyle>
          <a:p>
            <a:pPr/>
            <a:r>
              <a:t>Amy = A + m + y = 1 + 13 + 25 = 39</a:t>
            </a:r>
          </a:p>
        </p:txBody>
      </p:sp>
      <p:graphicFrame>
        <p:nvGraphicFramePr>
          <p:cNvPr id="252" name="Table 252"/>
          <p:cNvGraphicFramePr/>
          <p:nvPr/>
        </p:nvGraphicFramePr>
        <p:xfrm>
          <a:off x="4268456" y="4232671"/>
          <a:ext cx="15238722" cy="1518048"/>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tblGrid>
              <a:tr h="759023">
                <a:tc>
                  <a:txBody>
                    <a:bodyPr/>
                    <a:lstStyle/>
                    <a:p>
                      <a:pPr defTabSz="914400">
                        <a:defRPr sz="1800"/>
                      </a:pPr>
                      <a:r>
                        <a:rPr b="1" sz="3600">
                          <a:latin typeface="Helvetica"/>
                          <a:ea typeface="Helvetica"/>
                          <a:cs typeface="Helvetica"/>
                          <a:sym typeface="Helvetica"/>
                        </a:rPr>
                        <a:t>A</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B</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C</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D</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E</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F</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G</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H</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I</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J</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K</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L</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M</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N</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O</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P</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Q</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R</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S</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T</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U</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V</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W</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X</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Y</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Z</a:t>
                      </a:r>
                    </a:p>
                  </a:txBody>
                  <a:tcPr marL="50800" marR="50800" marT="50800" marB="50800" anchor="ctr" anchorCtr="0" horzOverflow="overflow"/>
                </a:tc>
              </a:tr>
              <a:tr h="759023">
                <a:tc>
                  <a:txBody>
                    <a:bodyPr/>
                    <a:lstStyle/>
                    <a:p>
                      <a:pPr defTabSz="914400">
                        <a:defRPr sz="1800"/>
                      </a:pPr>
                      <a:r>
                        <a:rPr sz="3600"/>
                        <a:t>1</a:t>
                      </a:r>
                    </a:p>
                  </a:txBody>
                  <a:tcPr marL="50800" marR="50800" marT="50800" marB="50800" anchor="ctr" anchorCtr="0" horzOverflow="overflow"/>
                </a:tc>
                <a:tc>
                  <a:txBody>
                    <a:bodyPr/>
                    <a:lstStyle/>
                    <a:p>
                      <a:pPr defTabSz="914400">
                        <a:defRPr sz="1800"/>
                      </a:pPr>
                      <a:r>
                        <a:rPr sz="3600"/>
                        <a:t>2</a:t>
                      </a:r>
                    </a:p>
                  </a:txBody>
                  <a:tcPr marL="50800" marR="50800" marT="50800" marB="50800" anchor="ctr" anchorCtr="0" horzOverflow="overflow"/>
                </a:tc>
                <a:tc>
                  <a:txBody>
                    <a:bodyPr/>
                    <a:lstStyle/>
                    <a:p>
                      <a:pPr defTabSz="914400">
                        <a:defRPr sz="1800"/>
                      </a:pPr>
                      <a:r>
                        <a:rPr sz="3600"/>
                        <a:t>3</a:t>
                      </a:r>
                    </a:p>
                  </a:txBody>
                  <a:tcPr marL="50800" marR="50800" marT="50800" marB="50800" anchor="ctr" anchorCtr="0" horzOverflow="overflow"/>
                </a:tc>
                <a:tc>
                  <a:txBody>
                    <a:bodyPr/>
                    <a:lstStyle/>
                    <a:p>
                      <a:pPr defTabSz="914400">
                        <a:defRPr sz="1800"/>
                      </a:pPr>
                      <a:r>
                        <a:rPr sz="3600"/>
                        <a:t>4</a:t>
                      </a:r>
                    </a:p>
                  </a:txBody>
                  <a:tcPr marL="50800" marR="50800" marT="50800" marB="50800" anchor="ctr" anchorCtr="0" horzOverflow="overflow"/>
                </a:tc>
                <a:tc>
                  <a:txBody>
                    <a:bodyPr/>
                    <a:lstStyle/>
                    <a:p>
                      <a:pPr defTabSz="914400">
                        <a:defRPr sz="1800"/>
                      </a:pPr>
                      <a:r>
                        <a:rPr sz="3600"/>
                        <a:t>5</a:t>
                      </a:r>
                    </a:p>
                  </a:txBody>
                  <a:tcPr marL="50800" marR="50800" marT="50800" marB="50800" anchor="ctr" anchorCtr="0" horzOverflow="overflow"/>
                </a:tc>
                <a:tc>
                  <a:txBody>
                    <a:bodyPr/>
                    <a:lstStyle/>
                    <a:p>
                      <a:pPr defTabSz="914400">
                        <a:defRPr sz="1800"/>
                      </a:pPr>
                      <a:r>
                        <a:rPr sz="3600"/>
                        <a:t>6</a:t>
                      </a:r>
                    </a:p>
                  </a:txBody>
                  <a:tcPr marL="50800" marR="50800" marT="50800" marB="50800" anchor="ctr" anchorCtr="0" horzOverflow="overflow"/>
                </a:tc>
                <a:tc>
                  <a:txBody>
                    <a:bodyPr/>
                    <a:lstStyle/>
                    <a:p>
                      <a:pPr defTabSz="914400">
                        <a:defRPr sz="1800"/>
                      </a:pPr>
                      <a:r>
                        <a:rPr sz="3600"/>
                        <a:t>7</a:t>
                      </a:r>
                    </a:p>
                  </a:txBody>
                  <a:tcPr marL="50800" marR="50800" marT="50800" marB="50800" anchor="ctr" anchorCtr="0" horzOverflow="overflow"/>
                </a:tc>
                <a:tc>
                  <a:txBody>
                    <a:bodyPr/>
                    <a:lstStyle/>
                    <a:p>
                      <a:pPr defTabSz="914400">
                        <a:defRPr sz="1800"/>
                      </a:pPr>
                      <a:r>
                        <a:rPr sz="3600"/>
                        <a:t>8</a:t>
                      </a:r>
                    </a:p>
                  </a:txBody>
                  <a:tcPr marL="50800" marR="50800" marT="50800" marB="50800" anchor="ctr" anchorCtr="0" horzOverflow="overflow"/>
                </a:tc>
                <a:tc>
                  <a:txBody>
                    <a:bodyPr/>
                    <a:lstStyle/>
                    <a:p>
                      <a:pPr defTabSz="914400">
                        <a:defRPr sz="1800"/>
                      </a:pPr>
                      <a:r>
                        <a:rPr sz="3600"/>
                        <a:t>9</a:t>
                      </a:r>
                    </a:p>
                  </a:txBody>
                  <a:tcPr marL="50800" marR="50800" marT="50800" marB="50800" anchor="ctr" anchorCtr="0" horzOverflow="overflow"/>
                </a:tc>
                <a:tc>
                  <a:txBody>
                    <a:bodyPr/>
                    <a:lstStyle/>
                    <a:p>
                      <a:pPr defTabSz="914400">
                        <a:defRPr sz="1800"/>
                      </a:pPr>
                      <a:r>
                        <a:rPr sz="3600"/>
                        <a:t>10</a:t>
                      </a:r>
                    </a:p>
                  </a:txBody>
                  <a:tcPr marL="50800" marR="50800" marT="50800" marB="50800" anchor="ctr" anchorCtr="0" horzOverflow="overflow"/>
                </a:tc>
                <a:tc>
                  <a:txBody>
                    <a:bodyPr/>
                    <a:lstStyle/>
                    <a:p>
                      <a:pPr defTabSz="914400">
                        <a:defRPr sz="1800"/>
                      </a:pPr>
                      <a:r>
                        <a:rPr sz="3600"/>
                        <a:t>11</a:t>
                      </a:r>
                    </a:p>
                  </a:txBody>
                  <a:tcPr marL="50800" marR="50800" marT="50800" marB="50800" anchor="ctr" anchorCtr="0" horzOverflow="overflow"/>
                </a:tc>
                <a:tc>
                  <a:txBody>
                    <a:bodyPr/>
                    <a:lstStyle/>
                    <a:p>
                      <a:pPr defTabSz="914400">
                        <a:defRPr sz="1800"/>
                      </a:pPr>
                      <a:r>
                        <a:rPr sz="3600"/>
                        <a:t>12</a:t>
                      </a:r>
                    </a:p>
                  </a:txBody>
                  <a:tcPr marL="50800" marR="50800" marT="50800" marB="50800" anchor="ctr" anchorCtr="0" horzOverflow="overflow"/>
                </a:tc>
                <a:tc>
                  <a:txBody>
                    <a:bodyPr/>
                    <a:lstStyle/>
                    <a:p>
                      <a:pPr defTabSz="914400">
                        <a:defRPr sz="1800"/>
                      </a:pPr>
                      <a:r>
                        <a:rPr sz="3600"/>
                        <a:t>13</a:t>
                      </a:r>
                    </a:p>
                  </a:txBody>
                  <a:tcPr marL="50800" marR="50800" marT="50800" marB="50800" anchor="ctr" anchorCtr="0" horzOverflow="overflow"/>
                </a:tc>
                <a:tc>
                  <a:txBody>
                    <a:bodyPr/>
                    <a:lstStyle/>
                    <a:p>
                      <a:pPr defTabSz="914400">
                        <a:defRPr sz="1800"/>
                      </a:pPr>
                      <a:r>
                        <a:rPr sz="3600"/>
                        <a:t>14</a:t>
                      </a:r>
                    </a:p>
                  </a:txBody>
                  <a:tcPr marL="50800" marR="50800" marT="50800" marB="50800" anchor="ctr" anchorCtr="0" horzOverflow="overflow"/>
                </a:tc>
                <a:tc>
                  <a:txBody>
                    <a:bodyPr/>
                    <a:lstStyle/>
                    <a:p>
                      <a:pPr defTabSz="914400">
                        <a:defRPr sz="1800"/>
                      </a:pPr>
                      <a:r>
                        <a:rPr sz="3600"/>
                        <a:t>15</a:t>
                      </a:r>
                    </a:p>
                  </a:txBody>
                  <a:tcPr marL="50800" marR="50800" marT="50800" marB="50800" anchor="ctr" anchorCtr="0" horzOverflow="overflow"/>
                </a:tc>
                <a:tc>
                  <a:txBody>
                    <a:bodyPr/>
                    <a:lstStyle/>
                    <a:p>
                      <a:pPr defTabSz="914400">
                        <a:defRPr sz="1800"/>
                      </a:pPr>
                      <a:r>
                        <a:rPr sz="3600"/>
                        <a:t>16</a:t>
                      </a:r>
                    </a:p>
                  </a:txBody>
                  <a:tcPr marL="50800" marR="50800" marT="50800" marB="50800" anchor="ctr" anchorCtr="0" horzOverflow="overflow"/>
                </a:tc>
                <a:tc>
                  <a:txBody>
                    <a:bodyPr/>
                    <a:lstStyle/>
                    <a:p>
                      <a:pPr defTabSz="914400">
                        <a:defRPr sz="1800"/>
                      </a:pPr>
                      <a:r>
                        <a:rPr sz="3600"/>
                        <a:t>17</a:t>
                      </a:r>
                    </a:p>
                  </a:txBody>
                  <a:tcPr marL="50800" marR="50800" marT="50800" marB="50800" anchor="ctr" anchorCtr="0" horzOverflow="overflow"/>
                </a:tc>
                <a:tc>
                  <a:txBody>
                    <a:bodyPr/>
                    <a:lstStyle/>
                    <a:p>
                      <a:pPr defTabSz="914400">
                        <a:defRPr sz="1800"/>
                      </a:pPr>
                      <a:r>
                        <a:rPr sz="3600"/>
                        <a:t>18</a:t>
                      </a:r>
                    </a:p>
                  </a:txBody>
                  <a:tcPr marL="50800" marR="50800" marT="50800" marB="50800" anchor="ctr" anchorCtr="0" horzOverflow="overflow"/>
                </a:tc>
                <a:tc>
                  <a:txBody>
                    <a:bodyPr/>
                    <a:lstStyle/>
                    <a:p>
                      <a:pPr defTabSz="914400">
                        <a:defRPr sz="1800"/>
                      </a:pPr>
                      <a:r>
                        <a:rPr sz="3600"/>
                        <a:t>19</a:t>
                      </a:r>
                    </a:p>
                  </a:txBody>
                  <a:tcPr marL="50800" marR="50800" marT="50800" marB="50800" anchor="ctr" anchorCtr="0" horzOverflow="overflow"/>
                </a:tc>
                <a:tc>
                  <a:txBody>
                    <a:bodyPr/>
                    <a:lstStyle/>
                    <a:p>
                      <a:pPr defTabSz="914400">
                        <a:defRPr sz="1800"/>
                      </a:pPr>
                      <a:r>
                        <a:rPr sz="3600"/>
                        <a:t>20</a:t>
                      </a:r>
                    </a:p>
                  </a:txBody>
                  <a:tcPr marL="50800" marR="50800" marT="50800" marB="50800" anchor="ctr" anchorCtr="0" horzOverflow="overflow"/>
                </a:tc>
                <a:tc>
                  <a:txBody>
                    <a:bodyPr/>
                    <a:lstStyle/>
                    <a:p>
                      <a:pPr defTabSz="914400">
                        <a:defRPr sz="1800"/>
                      </a:pPr>
                      <a:r>
                        <a:rPr sz="3600"/>
                        <a:t>21</a:t>
                      </a:r>
                    </a:p>
                  </a:txBody>
                  <a:tcPr marL="50800" marR="50800" marT="50800" marB="50800" anchor="ctr" anchorCtr="0" horzOverflow="overflow"/>
                </a:tc>
                <a:tc>
                  <a:txBody>
                    <a:bodyPr/>
                    <a:lstStyle/>
                    <a:p>
                      <a:pPr defTabSz="914400">
                        <a:defRPr sz="1800"/>
                      </a:pPr>
                      <a:r>
                        <a:rPr sz="3600"/>
                        <a:t>22</a:t>
                      </a:r>
                    </a:p>
                  </a:txBody>
                  <a:tcPr marL="50800" marR="50800" marT="50800" marB="50800" anchor="ctr" anchorCtr="0" horzOverflow="overflow"/>
                </a:tc>
                <a:tc>
                  <a:txBody>
                    <a:bodyPr/>
                    <a:lstStyle/>
                    <a:p>
                      <a:pPr defTabSz="914400">
                        <a:defRPr sz="1800"/>
                      </a:pPr>
                      <a:r>
                        <a:rPr sz="3600"/>
                        <a:t>23</a:t>
                      </a:r>
                    </a:p>
                  </a:txBody>
                  <a:tcPr marL="50800" marR="50800" marT="50800" marB="50800" anchor="ctr" anchorCtr="0" horzOverflow="overflow"/>
                </a:tc>
                <a:tc>
                  <a:txBody>
                    <a:bodyPr/>
                    <a:lstStyle/>
                    <a:p>
                      <a:pPr defTabSz="914400">
                        <a:defRPr sz="1800"/>
                      </a:pPr>
                      <a:r>
                        <a:rPr sz="3600"/>
                        <a:t>24</a:t>
                      </a:r>
                    </a:p>
                  </a:txBody>
                  <a:tcPr marL="50800" marR="50800" marT="50800" marB="50800" anchor="ctr" anchorCtr="0" horzOverflow="overflow"/>
                </a:tc>
                <a:tc>
                  <a:txBody>
                    <a:bodyPr/>
                    <a:lstStyle/>
                    <a:p>
                      <a:pPr defTabSz="914400">
                        <a:defRPr sz="1800"/>
                      </a:pPr>
                      <a:r>
                        <a:rPr sz="3600"/>
                        <a:t>25</a:t>
                      </a:r>
                    </a:p>
                  </a:txBody>
                  <a:tcPr marL="50800" marR="50800" marT="50800" marB="50800" anchor="ctr" anchorCtr="0" horzOverflow="overflow"/>
                </a:tc>
                <a:tc>
                  <a:txBody>
                    <a:bodyPr/>
                    <a:lstStyle/>
                    <a:p>
                      <a:pPr defTabSz="914400">
                        <a:defRPr sz="1800"/>
                      </a:pPr>
                      <a:r>
                        <a:rPr sz="3600"/>
                        <a:t>26</a:t>
                      </a:r>
                    </a:p>
                  </a:txBody>
                  <a:tcPr marL="50800" marR="50800" marT="50800" marB="50800" anchor="ctr" anchorCtr="0" horzOverflow="overflow"/>
                </a:tc>
              </a:tr>
            </a:tbl>
          </a:graphicData>
        </a:graphic>
      </p:graphicFrame>
    </p:spTree>
  </p:cSld>
  <p:clrMapOvr>
    <a:masterClrMapping/>
  </p:clrMapOvr>
  <p:transition xmlns:p14="http://schemas.microsoft.com/office/powerpoint/2010/main" spd="med" advClick="1" p14:dur="1000"/>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6" name="Shape 256"/>
          <p:cNvSpPr/>
          <p:nvPr>
            <p:ph type="title"/>
          </p:nvPr>
        </p:nvSpPr>
        <p:spPr>
          <a:prstGeom prst="rect">
            <a:avLst/>
          </a:prstGeom>
        </p:spPr>
        <p:txBody>
          <a:bodyPr/>
          <a:lstStyle>
            <a:lvl1pPr>
              <a:defRPr sz="9000"/>
            </a:lvl1pPr>
          </a:lstStyle>
          <a:p>
            <a:pPr/>
            <a:r>
              <a:t>Mapping</a:t>
            </a:r>
          </a:p>
        </p:txBody>
      </p:sp>
      <p:sp>
        <p:nvSpPr>
          <p:cNvPr id="257" name="Shape 257"/>
          <p:cNvSpPr/>
          <p:nvPr>
            <p:ph type="body" idx="1"/>
          </p:nvPr>
        </p:nvSpPr>
        <p:spPr>
          <a:xfrm>
            <a:off x="4244004" y="5991820"/>
            <a:ext cx="15609094" cy="8840391"/>
          </a:xfrm>
          <a:prstGeom prst="rect">
            <a:avLst/>
          </a:prstGeom>
        </p:spPr>
        <p:txBody>
          <a:bodyPr anchor="t"/>
          <a:lstStyle/>
          <a:p>
            <a:pPr marL="0" indent="0">
              <a:buSzTx/>
              <a:buNone/>
              <a:defRPr>
                <a:latin typeface="Courier"/>
                <a:ea typeface="Courier"/>
                <a:cs typeface="Courier"/>
                <a:sym typeface="Courier"/>
              </a:defRPr>
            </a:pPr>
            <a:r>
              <a:t>Amy = A + m + y = 1 + 13 + 25 = 39</a:t>
            </a:r>
          </a:p>
          <a:p>
            <a:pPr marL="0" indent="0">
              <a:buSzTx/>
              <a:buNone/>
              <a:defRPr>
                <a:latin typeface="Courier"/>
                <a:ea typeface="Courier"/>
                <a:cs typeface="Courier"/>
                <a:sym typeface="Courier"/>
              </a:defRPr>
            </a:pPr>
            <a:r>
              <a:t>May =</a:t>
            </a:r>
          </a:p>
        </p:txBody>
      </p:sp>
      <p:graphicFrame>
        <p:nvGraphicFramePr>
          <p:cNvPr id="258" name="Table 258"/>
          <p:cNvGraphicFramePr/>
          <p:nvPr/>
        </p:nvGraphicFramePr>
        <p:xfrm>
          <a:off x="4268456" y="4232671"/>
          <a:ext cx="15238722" cy="1518048"/>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tblGrid>
              <a:tr h="759023">
                <a:tc>
                  <a:txBody>
                    <a:bodyPr/>
                    <a:lstStyle/>
                    <a:p>
                      <a:pPr defTabSz="914400">
                        <a:defRPr sz="1800"/>
                      </a:pPr>
                      <a:r>
                        <a:rPr b="1" sz="3600">
                          <a:latin typeface="Helvetica"/>
                          <a:ea typeface="Helvetica"/>
                          <a:cs typeface="Helvetica"/>
                          <a:sym typeface="Helvetica"/>
                        </a:rPr>
                        <a:t>A</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B</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C</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D</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E</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F</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G</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H</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I</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J</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K</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L</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M</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N</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O</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P</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Q</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R</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S</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T</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U</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V</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W</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X</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Y</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Z</a:t>
                      </a:r>
                    </a:p>
                  </a:txBody>
                  <a:tcPr marL="50800" marR="50800" marT="50800" marB="50800" anchor="ctr" anchorCtr="0" horzOverflow="overflow"/>
                </a:tc>
              </a:tr>
              <a:tr h="759023">
                <a:tc>
                  <a:txBody>
                    <a:bodyPr/>
                    <a:lstStyle/>
                    <a:p>
                      <a:pPr defTabSz="914400">
                        <a:defRPr sz="1800"/>
                      </a:pPr>
                      <a:r>
                        <a:rPr sz="3600"/>
                        <a:t>1</a:t>
                      </a:r>
                    </a:p>
                  </a:txBody>
                  <a:tcPr marL="50800" marR="50800" marT="50800" marB="50800" anchor="ctr" anchorCtr="0" horzOverflow="overflow"/>
                </a:tc>
                <a:tc>
                  <a:txBody>
                    <a:bodyPr/>
                    <a:lstStyle/>
                    <a:p>
                      <a:pPr defTabSz="914400">
                        <a:defRPr sz="1800"/>
                      </a:pPr>
                      <a:r>
                        <a:rPr sz="3600"/>
                        <a:t>2</a:t>
                      </a:r>
                    </a:p>
                  </a:txBody>
                  <a:tcPr marL="50800" marR="50800" marT="50800" marB="50800" anchor="ctr" anchorCtr="0" horzOverflow="overflow"/>
                </a:tc>
                <a:tc>
                  <a:txBody>
                    <a:bodyPr/>
                    <a:lstStyle/>
                    <a:p>
                      <a:pPr defTabSz="914400">
                        <a:defRPr sz="1800"/>
                      </a:pPr>
                      <a:r>
                        <a:rPr sz="3600"/>
                        <a:t>3</a:t>
                      </a:r>
                    </a:p>
                  </a:txBody>
                  <a:tcPr marL="50800" marR="50800" marT="50800" marB="50800" anchor="ctr" anchorCtr="0" horzOverflow="overflow"/>
                </a:tc>
                <a:tc>
                  <a:txBody>
                    <a:bodyPr/>
                    <a:lstStyle/>
                    <a:p>
                      <a:pPr defTabSz="914400">
                        <a:defRPr sz="1800"/>
                      </a:pPr>
                      <a:r>
                        <a:rPr sz="3600"/>
                        <a:t>4</a:t>
                      </a:r>
                    </a:p>
                  </a:txBody>
                  <a:tcPr marL="50800" marR="50800" marT="50800" marB="50800" anchor="ctr" anchorCtr="0" horzOverflow="overflow"/>
                </a:tc>
                <a:tc>
                  <a:txBody>
                    <a:bodyPr/>
                    <a:lstStyle/>
                    <a:p>
                      <a:pPr defTabSz="914400">
                        <a:defRPr sz="1800"/>
                      </a:pPr>
                      <a:r>
                        <a:rPr sz="3600"/>
                        <a:t>5</a:t>
                      </a:r>
                    </a:p>
                  </a:txBody>
                  <a:tcPr marL="50800" marR="50800" marT="50800" marB="50800" anchor="ctr" anchorCtr="0" horzOverflow="overflow"/>
                </a:tc>
                <a:tc>
                  <a:txBody>
                    <a:bodyPr/>
                    <a:lstStyle/>
                    <a:p>
                      <a:pPr defTabSz="914400">
                        <a:defRPr sz="1800"/>
                      </a:pPr>
                      <a:r>
                        <a:rPr sz="3600"/>
                        <a:t>6</a:t>
                      </a:r>
                    </a:p>
                  </a:txBody>
                  <a:tcPr marL="50800" marR="50800" marT="50800" marB="50800" anchor="ctr" anchorCtr="0" horzOverflow="overflow"/>
                </a:tc>
                <a:tc>
                  <a:txBody>
                    <a:bodyPr/>
                    <a:lstStyle/>
                    <a:p>
                      <a:pPr defTabSz="914400">
                        <a:defRPr sz="1800"/>
                      </a:pPr>
                      <a:r>
                        <a:rPr sz="3600"/>
                        <a:t>7</a:t>
                      </a:r>
                    </a:p>
                  </a:txBody>
                  <a:tcPr marL="50800" marR="50800" marT="50800" marB="50800" anchor="ctr" anchorCtr="0" horzOverflow="overflow"/>
                </a:tc>
                <a:tc>
                  <a:txBody>
                    <a:bodyPr/>
                    <a:lstStyle/>
                    <a:p>
                      <a:pPr defTabSz="914400">
                        <a:defRPr sz="1800"/>
                      </a:pPr>
                      <a:r>
                        <a:rPr sz="3600"/>
                        <a:t>8</a:t>
                      </a:r>
                    </a:p>
                  </a:txBody>
                  <a:tcPr marL="50800" marR="50800" marT="50800" marB="50800" anchor="ctr" anchorCtr="0" horzOverflow="overflow"/>
                </a:tc>
                <a:tc>
                  <a:txBody>
                    <a:bodyPr/>
                    <a:lstStyle/>
                    <a:p>
                      <a:pPr defTabSz="914400">
                        <a:defRPr sz="1800"/>
                      </a:pPr>
                      <a:r>
                        <a:rPr sz="3600"/>
                        <a:t>9</a:t>
                      </a:r>
                    </a:p>
                  </a:txBody>
                  <a:tcPr marL="50800" marR="50800" marT="50800" marB="50800" anchor="ctr" anchorCtr="0" horzOverflow="overflow"/>
                </a:tc>
                <a:tc>
                  <a:txBody>
                    <a:bodyPr/>
                    <a:lstStyle/>
                    <a:p>
                      <a:pPr defTabSz="914400">
                        <a:defRPr sz="1800"/>
                      </a:pPr>
                      <a:r>
                        <a:rPr sz="3600"/>
                        <a:t>10</a:t>
                      </a:r>
                    </a:p>
                  </a:txBody>
                  <a:tcPr marL="50800" marR="50800" marT="50800" marB="50800" anchor="ctr" anchorCtr="0" horzOverflow="overflow"/>
                </a:tc>
                <a:tc>
                  <a:txBody>
                    <a:bodyPr/>
                    <a:lstStyle/>
                    <a:p>
                      <a:pPr defTabSz="914400">
                        <a:defRPr sz="1800"/>
                      </a:pPr>
                      <a:r>
                        <a:rPr sz="3600"/>
                        <a:t>11</a:t>
                      </a:r>
                    </a:p>
                  </a:txBody>
                  <a:tcPr marL="50800" marR="50800" marT="50800" marB="50800" anchor="ctr" anchorCtr="0" horzOverflow="overflow"/>
                </a:tc>
                <a:tc>
                  <a:txBody>
                    <a:bodyPr/>
                    <a:lstStyle/>
                    <a:p>
                      <a:pPr defTabSz="914400">
                        <a:defRPr sz="1800"/>
                      </a:pPr>
                      <a:r>
                        <a:rPr sz="3600"/>
                        <a:t>12</a:t>
                      </a:r>
                    </a:p>
                  </a:txBody>
                  <a:tcPr marL="50800" marR="50800" marT="50800" marB="50800" anchor="ctr" anchorCtr="0" horzOverflow="overflow"/>
                </a:tc>
                <a:tc>
                  <a:txBody>
                    <a:bodyPr/>
                    <a:lstStyle/>
                    <a:p>
                      <a:pPr defTabSz="914400">
                        <a:defRPr sz="1800"/>
                      </a:pPr>
                      <a:r>
                        <a:rPr sz="3600"/>
                        <a:t>13</a:t>
                      </a:r>
                    </a:p>
                  </a:txBody>
                  <a:tcPr marL="50800" marR="50800" marT="50800" marB="50800" anchor="ctr" anchorCtr="0" horzOverflow="overflow"/>
                </a:tc>
                <a:tc>
                  <a:txBody>
                    <a:bodyPr/>
                    <a:lstStyle/>
                    <a:p>
                      <a:pPr defTabSz="914400">
                        <a:defRPr sz="1800"/>
                      </a:pPr>
                      <a:r>
                        <a:rPr sz="3600"/>
                        <a:t>14</a:t>
                      </a:r>
                    </a:p>
                  </a:txBody>
                  <a:tcPr marL="50800" marR="50800" marT="50800" marB="50800" anchor="ctr" anchorCtr="0" horzOverflow="overflow"/>
                </a:tc>
                <a:tc>
                  <a:txBody>
                    <a:bodyPr/>
                    <a:lstStyle/>
                    <a:p>
                      <a:pPr defTabSz="914400">
                        <a:defRPr sz="1800"/>
                      </a:pPr>
                      <a:r>
                        <a:rPr sz="3600"/>
                        <a:t>15</a:t>
                      </a:r>
                    </a:p>
                  </a:txBody>
                  <a:tcPr marL="50800" marR="50800" marT="50800" marB="50800" anchor="ctr" anchorCtr="0" horzOverflow="overflow"/>
                </a:tc>
                <a:tc>
                  <a:txBody>
                    <a:bodyPr/>
                    <a:lstStyle/>
                    <a:p>
                      <a:pPr defTabSz="914400">
                        <a:defRPr sz="1800"/>
                      </a:pPr>
                      <a:r>
                        <a:rPr sz="3600"/>
                        <a:t>16</a:t>
                      </a:r>
                    </a:p>
                  </a:txBody>
                  <a:tcPr marL="50800" marR="50800" marT="50800" marB="50800" anchor="ctr" anchorCtr="0" horzOverflow="overflow"/>
                </a:tc>
                <a:tc>
                  <a:txBody>
                    <a:bodyPr/>
                    <a:lstStyle/>
                    <a:p>
                      <a:pPr defTabSz="914400">
                        <a:defRPr sz="1800"/>
                      </a:pPr>
                      <a:r>
                        <a:rPr sz="3600"/>
                        <a:t>17</a:t>
                      </a:r>
                    </a:p>
                  </a:txBody>
                  <a:tcPr marL="50800" marR="50800" marT="50800" marB="50800" anchor="ctr" anchorCtr="0" horzOverflow="overflow"/>
                </a:tc>
                <a:tc>
                  <a:txBody>
                    <a:bodyPr/>
                    <a:lstStyle/>
                    <a:p>
                      <a:pPr defTabSz="914400">
                        <a:defRPr sz="1800"/>
                      </a:pPr>
                      <a:r>
                        <a:rPr sz="3600"/>
                        <a:t>18</a:t>
                      </a:r>
                    </a:p>
                  </a:txBody>
                  <a:tcPr marL="50800" marR="50800" marT="50800" marB="50800" anchor="ctr" anchorCtr="0" horzOverflow="overflow"/>
                </a:tc>
                <a:tc>
                  <a:txBody>
                    <a:bodyPr/>
                    <a:lstStyle/>
                    <a:p>
                      <a:pPr defTabSz="914400">
                        <a:defRPr sz="1800"/>
                      </a:pPr>
                      <a:r>
                        <a:rPr sz="3600"/>
                        <a:t>19</a:t>
                      </a:r>
                    </a:p>
                  </a:txBody>
                  <a:tcPr marL="50800" marR="50800" marT="50800" marB="50800" anchor="ctr" anchorCtr="0" horzOverflow="overflow"/>
                </a:tc>
                <a:tc>
                  <a:txBody>
                    <a:bodyPr/>
                    <a:lstStyle/>
                    <a:p>
                      <a:pPr defTabSz="914400">
                        <a:defRPr sz="1800"/>
                      </a:pPr>
                      <a:r>
                        <a:rPr sz="3600"/>
                        <a:t>20</a:t>
                      </a:r>
                    </a:p>
                  </a:txBody>
                  <a:tcPr marL="50800" marR="50800" marT="50800" marB="50800" anchor="ctr" anchorCtr="0" horzOverflow="overflow"/>
                </a:tc>
                <a:tc>
                  <a:txBody>
                    <a:bodyPr/>
                    <a:lstStyle/>
                    <a:p>
                      <a:pPr defTabSz="914400">
                        <a:defRPr sz="1800"/>
                      </a:pPr>
                      <a:r>
                        <a:rPr sz="3600"/>
                        <a:t>21</a:t>
                      </a:r>
                    </a:p>
                  </a:txBody>
                  <a:tcPr marL="50800" marR="50800" marT="50800" marB="50800" anchor="ctr" anchorCtr="0" horzOverflow="overflow"/>
                </a:tc>
                <a:tc>
                  <a:txBody>
                    <a:bodyPr/>
                    <a:lstStyle/>
                    <a:p>
                      <a:pPr defTabSz="914400">
                        <a:defRPr sz="1800"/>
                      </a:pPr>
                      <a:r>
                        <a:rPr sz="3600"/>
                        <a:t>22</a:t>
                      </a:r>
                    </a:p>
                  </a:txBody>
                  <a:tcPr marL="50800" marR="50800" marT="50800" marB="50800" anchor="ctr" anchorCtr="0" horzOverflow="overflow"/>
                </a:tc>
                <a:tc>
                  <a:txBody>
                    <a:bodyPr/>
                    <a:lstStyle/>
                    <a:p>
                      <a:pPr defTabSz="914400">
                        <a:defRPr sz="1800"/>
                      </a:pPr>
                      <a:r>
                        <a:rPr sz="3600"/>
                        <a:t>23</a:t>
                      </a:r>
                    </a:p>
                  </a:txBody>
                  <a:tcPr marL="50800" marR="50800" marT="50800" marB="50800" anchor="ctr" anchorCtr="0" horzOverflow="overflow"/>
                </a:tc>
                <a:tc>
                  <a:txBody>
                    <a:bodyPr/>
                    <a:lstStyle/>
                    <a:p>
                      <a:pPr defTabSz="914400">
                        <a:defRPr sz="1800"/>
                      </a:pPr>
                      <a:r>
                        <a:rPr sz="3600"/>
                        <a:t>24</a:t>
                      </a:r>
                    </a:p>
                  </a:txBody>
                  <a:tcPr marL="50800" marR="50800" marT="50800" marB="50800" anchor="ctr" anchorCtr="0" horzOverflow="overflow"/>
                </a:tc>
                <a:tc>
                  <a:txBody>
                    <a:bodyPr/>
                    <a:lstStyle/>
                    <a:p>
                      <a:pPr defTabSz="914400">
                        <a:defRPr sz="1800"/>
                      </a:pPr>
                      <a:r>
                        <a:rPr sz="3600"/>
                        <a:t>25</a:t>
                      </a:r>
                    </a:p>
                  </a:txBody>
                  <a:tcPr marL="50800" marR="50800" marT="50800" marB="50800" anchor="ctr" anchorCtr="0" horzOverflow="overflow"/>
                </a:tc>
                <a:tc>
                  <a:txBody>
                    <a:bodyPr/>
                    <a:lstStyle/>
                    <a:p>
                      <a:pPr defTabSz="914400">
                        <a:defRPr sz="1800"/>
                      </a:pPr>
                      <a:r>
                        <a:rPr sz="3600"/>
                        <a:t>26</a:t>
                      </a:r>
                    </a:p>
                  </a:txBody>
                  <a:tcPr marL="50800" marR="50800" marT="50800" marB="50800" anchor="ctr" anchorCtr="0" horzOverflow="overflow"/>
                </a:tc>
              </a:tr>
            </a:tbl>
          </a:graphicData>
        </a:graphic>
      </p:graphicFrame>
    </p:spTree>
  </p:cSld>
  <p:clrMapOvr>
    <a:masterClrMapping/>
  </p:clrMapOvr>
  <p:transition xmlns:p14="http://schemas.microsoft.com/office/powerpoint/2010/main" spd="med" advClick="1" p14:dur="1000"/>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2" name="Shape 262"/>
          <p:cNvSpPr/>
          <p:nvPr>
            <p:ph type="title"/>
          </p:nvPr>
        </p:nvSpPr>
        <p:spPr>
          <a:prstGeom prst="rect">
            <a:avLst/>
          </a:prstGeom>
        </p:spPr>
        <p:txBody>
          <a:bodyPr/>
          <a:lstStyle>
            <a:lvl1pPr>
              <a:defRPr sz="9000"/>
            </a:lvl1pPr>
          </a:lstStyle>
          <a:p>
            <a:pPr/>
            <a:r>
              <a:t>Mapping</a:t>
            </a:r>
          </a:p>
        </p:txBody>
      </p:sp>
      <p:sp>
        <p:nvSpPr>
          <p:cNvPr id="263" name="Shape 263"/>
          <p:cNvSpPr/>
          <p:nvPr>
            <p:ph type="body" idx="1"/>
          </p:nvPr>
        </p:nvSpPr>
        <p:spPr>
          <a:xfrm>
            <a:off x="4244004" y="5991820"/>
            <a:ext cx="15609094" cy="8840391"/>
          </a:xfrm>
          <a:prstGeom prst="rect">
            <a:avLst/>
          </a:prstGeom>
        </p:spPr>
        <p:txBody>
          <a:bodyPr anchor="t"/>
          <a:lstStyle/>
          <a:p>
            <a:pPr marL="0" indent="0">
              <a:buSzTx/>
              <a:buNone/>
              <a:defRPr>
                <a:latin typeface="Courier"/>
                <a:ea typeface="Courier"/>
                <a:cs typeface="Courier"/>
                <a:sym typeface="Courier"/>
              </a:defRPr>
            </a:pPr>
            <a:r>
              <a:t>Amy = A + m + y = 1 + 13 + 25 = 39</a:t>
            </a:r>
          </a:p>
          <a:p>
            <a:pPr marL="0" indent="0">
              <a:buSzTx/>
              <a:buNone/>
              <a:defRPr>
                <a:latin typeface="Courier"/>
                <a:ea typeface="Courier"/>
                <a:cs typeface="Courier"/>
                <a:sym typeface="Courier"/>
              </a:defRPr>
            </a:pPr>
            <a:r>
              <a:t>May = M + a + y =</a:t>
            </a:r>
          </a:p>
        </p:txBody>
      </p:sp>
      <p:graphicFrame>
        <p:nvGraphicFramePr>
          <p:cNvPr id="264" name="Table 264"/>
          <p:cNvGraphicFramePr/>
          <p:nvPr/>
        </p:nvGraphicFramePr>
        <p:xfrm>
          <a:off x="4268456" y="4232671"/>
          <a:ext cx="15238722" cy="1518048"/>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tblGrid>
              <a:tr h="759023">
                <a:tc>
                  <a:txBody>
                    <a:bodyPr/>
                    <a:lstStyle/>
                    <a:p>
                      <a:pPr defTabSz="914400">
                        <a:defRPr sz="1800"/>
                      </a:pPr>
                      <a:r>
                        <a:rPr b="1" sz="3600">
                          <a:latin typeface="Helvetica"/>
                          <a:ea typeface="Helvetica"/>
                          <a:cs typeface="Helvetica"/>
                          <a:sym typeface="Helvetica"/>
                        </a:rPr>
                        <a:t>A</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B</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C</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D</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E</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F</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G</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H</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I</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J</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K</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L</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M</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N</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O</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P</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Q</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R</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S</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T</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U</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V</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W</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X</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Y</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Z</a:t>
                      </a:r>
                    </a:p>
                  </a:txBody>
                  <a:tcPr marL="50800" marR="50800" marT="50800" marB="50800" anchor="ctr" anchorCtr="0" horzOverflow="overflow"/>
                </a:tc>
              </a:tr>
              <a:tr h="759023">
                <a:tc>
                  <a:txBody>
                    <a:bodyPr/>
                    <a:lstStyle/>
                    <a:p>
                      <a:pPr defTabSz="914400">
                        <a:defRPr sz="1800"/>
                      </a:pPr>
                      <a:r>
                        <a:rPr sz="3600"/>
                        <a:t>1</a:t>
                      </a:r>
                    </a:p>
                  </a:txBody>
                  <a:tcPr marL="50800" marR="50800" marT="50800" marB="50800" anchor="ctr" anchorCtr="0" horzOverflow="overflow"/>
                </a:tc>
                <a:tc>
                  <a:txBody>
                    <a:bodyPr/>
                    <a:lstStyle/>
                    <a:p>
                      <a:pPr defTabSz="914400">
                        <a:defRPr sz="1800"/>
                      </a:pPr>
                      <a:r>
                        <a:rPr sz="3600"/>
                        <a:t>2</a:t>
                      </a:r>
                    </a:p>
                  </a:txBody>
                  <a:tcPr marL="50800" marR="50800" marT="50800" marB="50800" anchor="ctr" anchorCtr="0" horzOverflow="overflow"/>
                </a:tc>
                <a:tc>
                  <a:txBody>
                    <a:bodyPr/>
                    <a:lstStyle/>
                    <a:p>
                      <a:pPr defTabSz="914400">
                        <a:defRPr sz="1800"/>
                      </a:pPr>
                      <a:r>
                        <a:rPr sz="3600"/>
                        <a:t>3</a:t>
                      </a:r>
                    </a:p>
                  </a:txBody>
                  <a:tcPr marL="50800" marR="50800" marT="50800" marB="50800" anchor="ctr" anchorCtr="0" horzOverflow="overflow"/>
                </a:tc>
                <a:tc>
                  <a:txBody>
                    <a:bodyPr/>
                    <a:lstStyle/>
                    <a:p>
                      <a:pPr defTabSz="914400">
                        <a:defRPr sz="1800"/>
                      </a:pPr>
                      <a:r>
                        <a:rPr sz="3600"/>
                        <a:t>4</a:t>
                      </a:r>
                    </a:p>
                  </a:txBody>
                  <a:tcPr marL="50800" marR="50800" marT="50800" marB="50800" anchor="ctr" anchorCtr="0" horzOverflow="overflow"/>
                </a:tc>
                <a:tc>
                  <a:txBody>
                    <a:bodyPr/>
                    <a:lstStyle/>
                    <a:p>
                      <a:pPr defTabSz="914400">
                        <a:defRPr sz="1800"/>
                      </a:pPr>
                      <a:r>
                        <a:rPr sz="3600"/>
                        <a:t>5</a:t>
                      </a:r>
                    </a:p>
                  </a:txBody>
                  <a:tcPr marL="50800" marR="50800" marT="50800" marB="50800" anchor="ctr" anchorCtr="0" horzOverflow="overflow"/>
                </a:tc>
                <a:tc>
                  <a:txBody>
                    <a:bodyPr/>
                    <a:lstStyle/>
                    <a:p>
                      <a:pPr defTabSz="914400">
                        <a:defRPr sz="1800"/>
                      </a:pPr>
                      <a:r>
                        <a:rPr sz="3600"/>
                        <a:t>6</a:t>
                      </a:r>
                    </a:p>
                  </a:txBody>
                  <a:tcPr marL="50800" marR="50800" marT="50800" marB="50800" anchor="ctr" anchorCtr="0" horzOverflow="overflow"/>
                </a:tc>
                <a:tc>
                  <a:txBody>
                    <a:bodyPr/>
                    <a:lstStyle/>
                    <a:p>
                      <a:pPr defTabSz="914400">
                        <a:defRPr sz="1800"/>
                      </a:pPr>
                      <a:r>
                        <a:rPr sz="3600"/>
                        <a:t>7</a:t>
                      </a:r>
                    </a:p>
                  </a:txBody>
                  <a:tcPr marL="50800" marR="50800" marT="50800" marB="50800" anchor="ctr" anchorCtr="0" horzOverflow="overflow"/>
                </a:tc>
                <a:tc>
                  <a:txBody>
                    <a:bodyPr/>
                    <a:lstStyle/>
                    <a:p>
                      <a:pPr defTabSz="914400">
                        <a:defRPr sz="1800"/>
                      </a:pPr>
                      <a:r>
                        <a:rPr sz="3600"/>
                        <a:t>8</a:t>
                      </a:r>
                    </a:p>
                  </a:txBody>
                  <a:tcPr marL="50800" marR="50800" marT="50800" marB="50800" anchor="ctr" anchorCtr="0" horzOverflow="overflow"/>
                </a:tc>
                <a:tc>
                  <a:txBody>
                    <a:bodyPr/>
                    <a:lstStyle/>
                    <a:p>
                      <a:pPr defTabSz="914400">
                        <a:defRPr sz="1800"/>
                      </a:pPr>
                      <a:r>
                        <a:rPr sz="3600"/>
                        <a:t>9</a:t>
                      </a:r>
                    </a:p>
                  </a:txBody>
                  <a:tcPr marL="50800" marR="50800" marT="50800" marB="50800" anchor="ctr" anchorCtr="0" horzOverflow="overflow"/>
                </a:tc>
                <a:tc>
                  <a:txBody>
                    <a:bodyPr/>
                    <a:lstStyle/>
                    <a:p>
                      <a:pPr defTabSz="914400">
                        <a:defRPr sz="1800"/>
                      </a:pPr>
                      <a:r>
                        <a:rPr sz="3600"/>
                        <a:t>10</a:t>
                      </a:r>
                    </a:p>
                  </a:txBody>
                  <a:tcPr marL="50800" marR="50800" marT="50800" marB="50800" anchor="ctr" anchorCtr="0" horzOverflow="overflow"/>
                </a:tc>
                <a:tc>
                  <a:txBody>
                    <a:bodyPr/>
                    <a:lstStyle/>
                    <a:p>
                      <a:pPr defTabSz="914400">
                        <a:defRPr sz="1800"/>
                      </a:pPr>
                      <a:r>
                        <a:rPr sz="3600"/>
                        <a:t>11</a:t>
                      </a:r>
                    </a:p>
                  </a:txBody>
                  <a:tcPr marL="50800" marR="50800" marT="50800" marB="50800" anchor="ctr" anchorCtr="0" horzOverflow="overflow"/>
                </a:tc>
                <a:tc>
                  <a:txBody>
                    <a:bodyPr/>
                    <a:lstStyle/>
                    <a:p>
                      <a:pPr defTabSz="914400">
                        <a:defRPr sz="1800"/>
                      </a:pPr>
                      <a:r>
                        <a:rPr sz="3600"/>
                        <a:t>12</a:t>
                      </a:r>
                    </a:p>
                  </a:txBody>
                  <a:tcPr marL="50800" marR="50800" marT="50800" marB="50800" anchor="ctr" anchorCtr="0" horzOverflow="overflow"/>
                </a:tc>
                <a:tc>
                  <a:txBody>
                    <a:bodyPr/>
                    <a:lstStyle/>
                    <a:p>
                      <a:pPr defTabSz="914400">
                        <a:defRPr sz="1800"/>
                      </a:pPr>
                      <a:r>
                        <a:rPr sz="3600"/>
                        <a:t>13</a:t>
                      </a:r>
                    </a:p>
                  </a:txBody>
                  <a:tcPr marL="50800" marR="50800" marT="50800" marB="50800" anchor="ctr" anchorCtr="0" horzOverflow="overflow"/>
                </a:tc>
                <a:tc>
                  <a:txBody>
                    <a:bodyPr/>
                    <a:lstStyle/>
                    <a:p>
                      <a:pPr defTabSz="914400">
                        <a:defRPr sz="1800"/>
                      </a:pPr>
                      <a:r>
                        <a:rPr sz="3600"/>
                        <a:t>14</a:t>
                      </a:r>
                    </a:p>
                  </a:txBody>
                  <a:tcPr marL="50800" marR="50800" marT="50800" marB="50800" anchor="ctr" anchorCtr="0" horzOverflow="overflow"/>
                </a:tc>
                <a:tc>
                  <a:txBody>
                    <a:bodyPr/>
                    <a:lstStyle/>
                    <a:p>
                      <a:pPr defTabSz="914400">
                        <a:defRPr sz="1800"/>
                      </a:pPr>
                      <a:r>
                        <a:rPr sz="3600"/>
                        <a:t>15</a:t>
                      </a:r>
                    </a:p>
                  </a:txBody>
                  <a:tcPr marL="50800" marR="50800" marT="50800" marB="50800" anchor="ctr" anchorCtr="0" horzOverflow="overflow"/>
                </a:tc>
                <a:tc>
                  <a:txBody>
                    <a:bodyPr/>
                    <a:lstStyle/>
                    <a:p>
                      <a:pPr defTabSz="914400">
                        <a:defRPr sz="1800"/>
                      </a:pPr>
                      <a:r>
                        <a:rPr sz="3600"/>
                        <a:t>16</a:t>
                      </a:r>
                    </a:p>
                  </a:txBody>
                  <a:tcPr marL="50800" marR="50800" marT="50800" marB="50800" anchor="ctr" anchorCtr="0" horzOverflow="overflow"/>
                </a:tc>
                <a:tc>
                  <a:txBody>
                    <a:bodyPr/>
                    <a:lstStyle/>
                    <a:p>
                      <a:pPr defTabSz="914400">
                        <a:defRPr sz="1800"/>
                      </a:pPr>
                      <a:r>
                        <a:rPr sz="3600"/>
                        <a:t>17</a:t>
                      </a:r>
                    </a:p>
                  </a:txBody>
                  <a:tcPr marL="50800" marR="50800" marT="50800" marB="50800" anchor="ctr" anchorCtr="0" horzOverflow="overflow"/>
                </a:tc>
                <a:tc>
                  <a:txBody>
                    <a:bodyPr/>
                    <a:lstStyle/>
                    <a:p>
                      <a:pPr defTabSz="914400">
                        <a:defRPr sz="1800"/>
                      </a:pPr>
                      <a:r>
                        <a:rPr sz="3600"/>
                        <a:t>18</a:t>
                      </a:r>
                    </a:p>
                  </a:txBody>
                  <a:tcPr marL="50800" marR="50800" marT="50800" marB="50800" anchor="ctr" anchorCtr="0" horzOverflow="overflow"/>
                </a:tc>
                <a:tc>
                  <a:txBody>
                    <a:bodyPr/>
                    <a:lstStyle/>
                    <a:p>
                      <a:pPr defTabSz="914400">
                        <a:defRPr sz="1800"/>
                      </a:pPr>
                      <a:r>
                        <a:rPr sz="3600"/>
                        <a:t>19</a:t>
                      </a:r>
                    </a:p>
                  </a:txBody>
                  <a:tcPr marL="50800" marR="50800" marT="50800" marB="50800" anchor="ctr" anchorCtr="0" horzOverflow="overflow"/>
                </a:tc>
                <a:tc>
                  <a:txBody>
                    <a:bodyPr/>
                    <a:lstStyle/>
                    <a:p>
                      <a:pPr defTabSz="914400">
                        <a:defRPr sz="1800"/>
                      </a:pPr>
                      <a:r>
                        <a:rPr sz="3600"/>
                        <a:t>20</a:t>
                      </a:r>
                    </a:p>
                  </a:txBody>
                  <a:tcPr marL="50800" marR="50800" marT="50800" marB="50800" anchor="ctr" anchorCtr="0" horzOverflow="overflow"/>
                </a:tc>
                <a:tc>
                  <a:txBody>
                    <a:bodyPr/>
                    <a:lstStyle/>
                    <a:p>
                      <a:pPr defTabSz="914400">
                        <a:defRPr sz="1800"/>
                      </a:pPr>
                      <a:r>
                        <a:rPr sz="3600"/>
                        <a:t>21</a:t>
                      </a:r>
                    </a:p>
                  </a:txBody>
                  <a:tcPr marL="50800" marR="50800" marT="50800" marB="50800" anchor="ctr" anchorCtr="0" horzOverflow="overflow"/>
                </a:tc>
                <a:tc>
                  <a:txBody>
                    <a:bodyPr/>
                    <a:lstStyle/>
                    <a:p>
                      <a:pPr defTabSz="914400">
                        <a:defRPr sz="1800"/>
                      </a:pPr>
                      <a:r>
                        <a:rPr sz="3600"/>
                        <a:t>22</a:t>
                      </a:r>
                    </a:p>
                  </a:txBody>
                  <a:tcPr marL="50800" marR="50800" marT="50800" marB="50800" anchor="ctr" anchorCtr="0" horzOverflow="overflow"/>
                </a:tc>
                <a:tc>
                  <a:txBody>
                    <a:bodyPr/>
                    <a:lstStyle/>
                    <a:p>
                      <a:pPr defTabSz="914400">
                        <a:defRPr sz="1800"/>
                      </a:pPr>
                      <a:r>
                        <a:rPr sz="3600"/>
                        <a:t>23</a:t>
                      </a:r>
                    </a:p>
                  </a:txBody>
                  <a:tcPr marL="50800" marR="50800" marT="50800" marB="50800" anchor="ctr" anchorCtr="0" horzOverflow="overflow"/>
                </a:tc>
                <a:tc>
                  <a:txBody>
                    <a:bodyPr/>
                    <a:lstStyle/>
                    <a:p>
                      <a:pPr defTabSz="914400">
                        <a:defRPr sz="1800"/>
                      </a:pPr>
                      <a:r>
                        <a:rPr sz="3600"/>
                        <a:t>24</a:t>
                      </a:r>
                    </a:p>
                  </a:txBody>
                  <a:tcPr marL="50800" marR="50800" marT="50800" marB="50800" anchor="ctr" anchorCtr="0" horzOverflow="overflow"/>
                </a:tc>
                <a:tc>
                  <a:txBody>
                    <a:bodyPr/>
                    <a:lstStyle/>
                    <a:p>
                      <a:pPr defTabSz="914400">
                        <a:defRPr sz="1800"/>
                      </a:pPr>
                      <a:r>
                        <a:rPr sz="3600"/>
                        <a:t>25</a:t>
                      </a:r>
                    </a:p>
                  </a:txBody>
                  <a:tcPr marL="50800" marR="50800" marT="50800" marB="50800" anchor="ctr" anchorCtr="0" horzOverflow="overflow"/>
                </a:tc>
                <a:tc>
                  <a:txBody>
                    <a:bodyPr/>
                    <a:lstStyle/>
                    <a:p>
                      <a:pPr defTabSz="914400">
                        <a:defRPr sz="1800"/>
                      </a:pPr>
                      <a:r>
                        <a:rPr sz="3600"/>
                        <a:t>26</a:t>
                      </a:r>
                    </a:p>
                  </a:txBody>
                  <a:tcPr marL="50800" marR="50800" marT="50800" marB="50800" anchor="ctr" anchorCtr="0" horzOverflow="overflow"/>
                </a:tc>
              </a:tr>
            </a:tbl>
          </a:graphicData>
        </a:graphic>
      </p:graphicFrame>
    </p:spTree>
  </p:cSld>
  <p:clrMapOvr>
    <a:masterClrMapping/>
  </p:clrMapOvr>
  <p:transition xmlns:p14="http://schemas.microsoft.com/office/powerpoint/2010/main" spd="med" advClick="1" p14:dur="1000"/>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8" name="Shape 268"/>
          <p:cNvSpPr/>
          <p:nvPr>
            <p:ph type="title"/>
          </p:nvPr>
        </p:nvSpPr>
        <p:spPr>
          <a:prstGeom prst="rect">
            <a:avLst/>
          </a:prstGeom>
        </p:spPr>
        <p:txBody>
          <a:bodyPr/>
          <a:lstStyle>
            <a:lvl1pPr>
              <a:defRPr sz="9000"/>
            </a:lvl1pPr>
          </a:lstStyle>
          <a:p>
            <a:pPr/>
            <a:r>
              <a:t>Mapping</a:t>
            </a:r>
          </a:p>
        </p:txBody>
      </p:sp>
      <p:sp>
        <p:nvSpPr>
          <p:cNvPr id="269" name="Shape 269"/>
          <p:cNvSpPr/>
          <p:nvPr>
            <p:ph type="body" idx="1"/>
          </p:nvPr>
        </p:nvSpPr>
        <p:spPr>
          <a:xfrm>
            <a:off x="4244004" y="5991820"/>
            <a:ext cx="15609094" cy="8840391"/>
          </a:xfrm>
          <a:prstGeom prst="rect">
            <a:avLst/>
          </a:prstGeom>
        </p:spPr>
        <p:txBody>
          <a:bodyPr anchor="t"/>
          <a:lstStyle/>
          <a:p>
            <a:pPr marL="0" indent="0">
              <a:buSzTx/>
              <a:buNone/>
              <a:defRPr>
                <a:latin typeface="Courier"/>
                <a:ea typeface="Courier"/>
                <a:cs typeface="Courier"/>
                <a:sym typeface="Courier"/>
              </a:defRPr>
            </a:pPr>
            <a:r>
              <a:t>Amy = A + m + y = 1 + 13 + 25 = </a:t>
            </a:r>
            <a:r>
              <a:rPr b="1">
                <a:solidFill>
                  <a:srgbClr val="FF2600"/>
                </a:solidFill>
              </a:rPr>
              <a:t>39</a:t>
            </a:r>
          </a:p>
          <a:p>
            <a:pPr marL="0" indent="0">
              <a:buSzTx/>
              <a:buNone/>
              <a:defRPr>
                <a:latin typeface="Courier"/>
                <a:ea typeface="Courier"/>
                <a:cs typeface="Courier"/>
                <a:sym typeface="Courier"/>
              </a:defRPr>
            </a:pPr>
            <a:r>
              <a:t>May = M + a + y = 13 + 1 + 25 = </a:t>
            </a:r>
            <a:r>
              <a:rPr b="1">
                <a:solidFill>
                  <a:srgbClr val="FF2600"/>
                </a:solidFill>
              </a:rPr>
              <a:t>39</a:t>
            </a:r>
          </a:p>
        </p:txBody>
      </p:sp>
      <p:graphicFrame>
        <p:nvGraphicFramePr>
          <p:cNvPr id="270" name="Table 270"/>
          <p:cNvGraphicFramePr/>
          <p:nvPr/>
        </p:nvGraphicFramePr>
        <p:xfrm>
          <a:off x="4268456" y="4232671"/>
          <a:ext cx="15238722" cy="1518048"/>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tblGrid>
              <a:tr h="759023">
                <a:tc>
                  <a:txBody>
                    <a:bodyPr/>
                    <a:lstStyle/>
                    <a:p>
                      <a:pPr defTabSz="914400">
                        <a:defRPr sz="1800"/>
                      </a:pPr>
                      <a:r>
                        <a:rPr b="1" sz="3600">
                          <a:latin typeface="Helvetica"/>
                          <a:ea typeface="Helvetica"/>
                          <a:cs typeface="Helvetica"/>
                          <a:sym typeface="Helvetica"/>
                        </a:rPr>
                        <a:t>A</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B</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C</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D</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E</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F</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G</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H</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I</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J</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K</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L</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M</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N</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O</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P</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Q</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R</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S</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T</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U</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V</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W</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X</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Y</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Z</a:t>
                      </a:r>
                    </a:p>
                  </a:txBody>
                  <a:tcPr marL="50800" marR="50800" marT="50800" marB="50800" anchor="ctr" anchorCtr="0" horzOverflow="overflow"/>
                </a:tc>
              </a:tr>
              <a:tr h="759023">
                <a:tc>
                  <a:txBody>
                    <a:bodyPr/>
                    <a:lstStyle/>
                    <a:p>
                      <a:pPr defTabSz="914400">
                        <a:defRPr sz="1800"/>
                      </a:pPr>
                      <a:r>
                        <a:rPr sz="3600"/>
                        <a:t>1</a:t>
                      </a:r>
                    </a:p>
                  </a:txBody>
                  <a:tcPr marL="50800" marR="50800" marT="50800" marB="50800" anchor="ctr" anchorCtr="0" horzOverflow="overflow"/>
                </a:tc>
                <a:tc>
                  <a:txBody>
                    <a:bodyPr/>
                    <a:lstStyle/>
                    <a:p>
                      <a:pPr defTabSz="914400">
                        <a:defRPr sz="1800"/>
                      </a:pPr>
                      <a:r>
                        <a:rPr sz="3600"/>
                        <a:t>2</a:t>
                      </a:r>
                    </a:p>
                  </a:txBody>
                  <a:tcPr marL="50800" marR="50800" marT="50800" marB="50800" anchor="ctr" anchorCtr="0" horzOverflow="overflow"/>
                </a:tc>
                <a:tc>
                  <a:txBody>
                    <a:bodyPr/>
                    <a:lstStyle/>
                    <a:p>
                      <a:pPr defTabSz="914400">
                        <a:defRPr sz="1800"/>
                      </a:pPr>
                      <a:r>
                        <a:rPr sz="3600"/>
                        <a:t>3</a:t>
                      </a:r>
                    </a:p>
                  </a:txBody>
                  <a:tcPr marL="50800" marR="50800" marT="50800" marB="50800" anchor="ctr" anchorCtr="0" horzOverflow="overflow"/>
                </a:tc>
                <a:tc>
                  <a:txBody>
                    <a:bodyPr/>
                    <a:lstStyle/>
                    <a:p>
                      <a:pPr defTabSz="914400">
                        <a:defRPr sz="1800"/>
                      </a:pPr>
                      <a:r>
                        <a:rPr sz="3600"/>
                        <a:t>4</a:t>
                      </a:r>
                    </a:p>
                  </a:txBody>
                  <a:tcPr marL="50800" marR="50800" marT="50800" marB="50800" anchor="ctr" anchorCtr="0" horzOverflow="overflow"/>
                </a:tc>
                <a:tc>
                  <a:txBody>
                    <a:bodyPr/>
                    <a:lstStyle/>
                    <a:p>
                      <a:pPr defTabSz="914400">
                        <a:defRPr sz="1800"/>
                      </a:pPr>
                      <a:r>
                        <a:rPr sz="3600"/>
                        <a:t>5</a:t>
                      </a:r>
                    </a:p>
                  </a:txBody>
                  <a:tcPr marL="50800" marR="50800" marT="50800" marB="50800" anchor="ctr" anchorCtr="0" horzOverflow="overflow"/>
                </a:tc>
                <a:tc>
                  <a:txBody>
                    <a:bodyPr/>
                    <a:lstStyle/>
                    <a:p>
                      <a:pPr defTabSz="914400">
                        <a:defRPr sz="1800"/>
                      </a:pPr>
                      <a:r>
                        <a:rPr sz="3600"/>
                        <a:t>6</a:t>
                      </a:r>
                    </a:p>
                  </a:txBody>
                  <a:tcPr marL="50800" marR="50800" marT="50800" marB="50800" anchor="ctr" anchorCtr="0" horzOverflow="overflow"/>
                </a:tc>
                <a:tc>
                  <a:txBody>
                    <a:bodyPr/>
                    <a:lstStyle/>
                    <a:p>
                      <a:pPr defTabSz="914400">
                        <a:defRPr sz="1800"/>
                      </a:pPr>
                      <a:r>
                        <a:rPr sz="3600"/>
                        <a:t>7</a:t>
                      </a:r>
                    </a:p>
                  </a:txBody>
                  <a:tcPr marL="50800" marR="50800" marT="50800" marB="50800" anchor="ctr" anchorCtr="0" horzOverflow="overflow"/>
                </a:tc>
                <a:tc>
                  <a:txBody>
                    <a:bodyPr/>
                    <a:lstStyle/>
                    <a:p>
                      <a:pPr defTabSz="914400">
                        <a:defRPr sz="1800"/>
                      </a:pPr>
                      <a:r>
                        <a:rPr sz="3600"/>
                        <a:t>8</a:t>
                      </a:r>
                    </a:p>
                  </a:txBody>
                  <a:tcPr marL="50800" marR="50800" marT="50800" marB="50800" anchor="ctr" anchorCtr="0" horzOverflow="overflow"/>
                </a:tc>
                <a:tc>
                  <a:txBody>
                    <a:bodyPr/>
                    <a:lstStyle/>
                    <a:p>
                      <a:pPr defTabSz="914400">
                        <a:defRPr sz="1800"/>
                      </a:pPr>
                      <a:r>
                        <a:rPr sz="3600"/>
                        <a:t>9</a:t>
                      </a:r>
                    </a:p>
                  </a:txBody>
                  <a:tcPr marL="50800" marR="50800" marT="50800" marB="50800" anchor="ctr" anchorCtr="0" horzOverflow="overflow"/>
                </a:tc>
                <a:tc>
                  <a:txBody>
                    <a:bodyPr/>
                    <a:lstStyle/>
                    <a:p>
                      <a:pPr defTabSz="914400">
                        <a:defRPr sz="1800"/>
                      </a:pPr>
                      <a:r>
                        <a:rPr sz="3600"/>
                        <a:t>10</a:t>
                      </a:r>
                    </a:p>
                  </a:txBody>
                  <a:tcPr marL="50800" marR="50800" marT="50800" marB="50800" anchor="ctr" anchorCtr="0" horzOverflow="overflow"/>
                </a:tc>
                <a:tc>
                  <a:txBody>
                    <a:bodyPr/>
                    <a:lstStyle/>
                    <a:p>
                      <a:pPr defTabSz="914400">
                        <a:defRPr sz="1800"/>
                      </a:pPr>
                      <a:r>
                        <a:rPr sz="3600"/>
                        <a:t>11</a:t>
                      </a:r>
                    </a:p>
                  </a:txBody>
                  <a:tcPr marL="50800" marR="50800" marT="50800" marB="50800" anchor="ctr" anchorCtr="0" horzOverflow="overflow"/>
                </a:tc>
                <a:tc>
                  <a:txBody>
                    <a:bodyPr/>
                    <a:lstStyle/>
                    <a:p>
                      <a:pPr defTabSz="914400">
                        <a:defRPr sz="1800"/>
                      </a:pPr>
                      <a:r>
                        <a:rPr sz="3600"/>
                        <a:t>12</a:t>
                      </a:r>
                    </a:p>
                  </a:txBody>
                  <a:tcPr marL="50800" marR="50800" marT="50800" marB="50800" anchor="ctr" anchorCtr="0" horzOverflow="overflow"/>
                </a:tc>
                <a:tc>
                  <a:txBody>
                    <a:bodyPr/>
                    <a:lstStyle/>
                    <a:p>
                      <a:pPr defTabSz="914400">
                        <a:defRPr sz="1800"/>
                      </a:pPr>
                      <a:r>
                        <a:rPr sz="3600"/>
                        <a:t>13</a:t>
                      </a:r>
                    </a:p>
                  </a:txBody>
                  <a:tcPr marL="50800" marR="50800" marT="50800" marB="50800" anchor="ctr" anchorCtr="0" horzOverflow="overflow"/>
                </a:tc>
                <a:tc>
                  <a:txBody>
                    <a:bodyPr/>
                    <a:lstStyle/>
                    <a:p>
                      <a:pPr defTabSz="914400">
                        <a:defRPr sz="1800"/>
                      </a:pPr>
                      <a:r>
                        <a:rPr sz="3600"/>
                        <a:t>14</a:t>
                      </a:r>
                    </a:p>
                  </a:txBody>
                  <a:tcPr marL="50800" marR="50800" marT="50800" marB="50800" anchor="ctr" anchorCtr="0" horzOverflow="overflow"/>
                </a:tc>
                <a:tc>
                  <a:txBody>
                    <a:bodyPr/>
                    <a:lstStyle/>
                    <a:p>
                      <a:pPr defTabSz="914400">
                        <a:defRPr sz="1800"/>
                      </a:pPr>
                      <a:r>
                        <a:rPr sz="3600"/>
                        <a:t>15</a:t>
                      </a:r>
                    </a:p>
                  </a:txBody>
                  <a:tcPr marL="50800" marR="50800" marT="50800" marB="50800" anchor="ctr" anchorCtr="0" horzOverflow="overflow"/>
                </a:tc>
                <a:tc>
                  <a:txBody>
                    <a:bodyPr/>
                    <a:lstStyle/>
                    <a:p>
                      <a:pPr defTabSz="914400">
                        <a:defRPr sz="1800"/>
                      </a:pPr>
                      <a:r>
                        <a:rPr sz="3600"/>
                        <a:t>16</a:t>
                      </a:r>
                    </a:p>
                  </a:txBody>
                  <a:tcPr marL="50800" marR="50800" marT="50800" marB="50800" anchor="ctr" anchorCtr="0" horzOverflow="overflow"/>
                </a:tc>
                <a:tc>
                  <a:txBody>
                    <a:bodyPr/>
                    <a:lstStyle/>
                    <a:p>
                      <a:pPr defTabSz="914400">
                        <a:defRPr sz="1800"/>
                      </a:pPr>
                      <a:r>
                        <a:rPr sz="3600"/>
                        <a:t>17</a:t>
                      </a:r>
                    </a:p>
                  </a:txBody>
                  <a:tcPr marL="50800" marR="50800" marT="50800" marB="50800" anchor="ctr" anchorCtr="0" horzOverflow="overflow"/>
                </a:tc>
                <a:tc>
                  <a:txBody>
                    <a:bodyPr/>
                    <a:lstStyle/>
                    <a:p>
                      <a:pPr defTabSz="914400">
                        <a:defRPr sz="1800"/>
                      </a:pPr>
                      <a:r>
                        <a:rPr sz="3600"/>
                        <a:t>18</a:t>
                      </a:r>
                    </a:p>
                  </a:txBody>
                  <a:tcPr marL="50800" marR="50800" marT="50800" marB="50800" anchor="ctr" anchorCtr="0" horzOverflow="overflow"/>
                </a:tc>
                <a:tc>
                  <a:txBody>
                    <a:bodyPr/>
                    <a:lstStyle/>
                    <a:p>
                      <a:pPr defTabSz="914400">
                        <a:defRPr sz="1800"/>
                      </a:pPr>
                      <a:r>
                        <a:rPr sz="3600"/>
                        <a:t>19</a:t>
                      </a:r>
                    </a:p>
                  </a:txBody>
                  <a:tcPr marL="50800" marR="50800" marT="50800" marB="50800" anchor="ctr" anchorCtr="0" horzOverflow="overflow"/>
                </a:tc>
                <a:tc>
                  <a:txBody>
                    <a:bodyPr/>
                    <a:lstStyle/>
                    <a:p>
                      <a:pPr defTabSz="914400">
                        <a:defRPr sz="1800"/>
                      </a:pPr>
                      <a:r>
                        <a:rPr sz="3600"/>
                        <a:t>20</a:t>
                      </a:r>
                    </a:p>
                  </a:txBody>
                  <a:tcPr marL="50800" marR="50800" marT="50800" marB="50800" anchor="ctr" anchorCtr="0" horzOverflow="overflow"/>
                </a:tc>
                <a:tc>
                  <a:txBody>
                    <a:bodyPr/>
                    <a:lstStyle/>
                    <a:p>
                      <a:pPr defTabSz="914400">
                        <a:defRPr sz="1800"/>
                      </a:pPr>
                      <a:r>
                        <a:rPr sz="3600"/>
                        <a:t>21</a:t>
                      </a:r>
                    </a:p>
                  </a:txBody>
                  <a:tcPr marL="50800" marR="50800" marT="50800" marB="50800" anchor="ctr" anchorCtr="0" horzOverflow="overflow"/>
                </a:tc>
                <a:tc>
                  <a:txBody>
                    <a:bodyPr/>
                    <a:lstStyle/>
                    <a:p>
                      <a:pPr defTabSz="914400">
                        <a:defRPr sz="1800"/>
                      </a:pPr>
                      <a:r>
                        <a:rPr sz="3600"/>
                        <a:t>22</a:t>
                      </a:r>
                    </a:p>
                  </a:txBody>
                  <a:tcPr marL="50800" marR="50800" marT="50800" marB="50800" anchor="ctr" anchorCtr="0" horzOverflow="overflow"/>
                </a:tc>
                <a:tc>
                  <a:txBody>
                    <a:bodyPr/>
                    <a:lstStyle/>
                    <a:p>
                      <a:pPr defTabSz="914400">
                        <a:defRPr sz="1800"/>
                      </a:pPr>
                      <a:r>
                        <a:rPr sz="3600"/>
                        <a:t>23</a:t>
                      </a:r>
                    </a:p>
                  </a:txBody>
                  <a:tcPr marL="50800" marR="50800" marT="50800" marB="50800" anchor="ctr" anchorCtr="0" horzOverflow="overflow"/>
                </a:tc>
                <a:tc>
                  <a:txBody>
                    <a:bodyPr/>
                    <a:lstStyle/>
                    <a:p>
                      <a:pPr defTabSz="914400">
                        <a:defRPr sz="1800"/>
                      </a:pPr>
                      <a:r>
                        <a:rPr sz="3600"/>
                        <a:t>24</a:t>
                      </a:r>
                    </a:p>
                  </a:txBody>
                  <a:tcPr marL="50800" marR="50800" marT="50800" marB="50800" anchor="ctr" anchorCtr="0" horzOverflow="overflow"/>
                </a:tc>
                <a:tc>
                  <a:txBody>
                    <a:bodyPr/>
                    <a:lstStyle/>
                    <a:p>
                      <a:pPr defTabSz="914400">
                        <a:defRPr sz="1800"/>
                      </a:pPr>
                      <a:r>
                        <a:rPr sz="3600"/>
                        <a:t>25</a:t>
                      </a:r>
                    </a:p>
                  </a:txBody>
                  <a:tcPr marL="50800" marR="50800" marT="50800" marB="50800" anchor="ctr" anchorCtr="0" horzOverflow="overflow"/>
                </a:tc>
                <a:tc>
                  <a:txBody>
                    <a:bodyPr/>
                    <a:lstStyle/>
                    <a:p>
                      <a:pPr defTabSz="914400">
                        <a:defRPr sz="1800"/>
                      </a:pPr>
                      <a:r>
                        <a:rPr sz="3600"/>
                        <a:t>26</a:t>
                      </a:r>
                    </a:p>
                  </a:txBody>
                  <a:tcPr marL="50800" marR="50800" marT="50800" marB="50800" anchor="ctr" anchorCtr="0" horzOverflow="overflow"/>
                </a:tc>
              </a:tr>
            </a:tbl>
          </a:graphicData>
        </a:graphic>
      </p:graphicFrame>
    </p:spTree>
  </p:cSld>
  <p:clrMapOvr>
    <a:masterClrMapping/>
  </p:clrMapOvr>
  <p:transition xmlns:p14="http://schemas.microsoft.com/office/powerpoint/2010/main" spd="med" advClick="1" p14:dur="1000"/>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4" name="Shape 274"/>
          <p:cNvSpPr/>
          <p:nvPr>
            <p:ph type="title"/>
          </p:nvPr>
        </p:nvSpPr>
        <p:spPr>
          <a:prstGeom prst="rect">
            <a:avLst/>
          </a:prstGeom>
        </p:spPr>
        <p:txBody>
          <a:bodyPr/>
          <a:lstStyle/>
          <a:p>
            <a:pPr/>
            <a:r>
              <a:t>collision</a:t>
            </a:r>
          </a:p>
        </p:txBody>
      </p:sp>
      <p:pic>
        <p:nvPicPr>
          <p:cNvPr id="275" name="1eimer-2.png"/>
          <p:cNvPicPr>
            <a:picLocks noChangeAspect="1"/>
          </p:cNvPicPr>
          <p:nvPr/>
        </p:nvPicPr>
        <p:blipFill>
          <a:blip r:embed="rId3">
            <a:extLst/>
          </a:blip>
          <a:stretch>
            <a:fillRect/>
          </a:stretch>
        </p:blipFill>
        <p:spPr>
          <a:xfrm>
            <a:off x="10397132" y="5679281"/>
            <a:ext cx="3857626" cy="3036094"/>
          </a:xfrm>
          <a:prstGeom prst="rect">
            <a:avLst/>
          </a:prstGeom>
          <a:ln w="12700">
            <a:miter lim="400000"/>
          </a:ln>
        </p:spPr>
      </p:pic>
      <p:sp>
        <p:nvSpPr>
          <p:cNvPr id="276" name="Shape 276"/>
          <p:cNvSpPr/>
          <p:nvPr/>
        </p:nvSpPr>
        <p:spPr>
          <a:xfrm>
            <a:off x="12092768" y="5710634"/>
            <a:ext cx="466354" cy="4730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defTabSz="584200">
              <a:defRPr b="1" sz="2200">
                <a:solidFill>
                  <a:srgbClr val="FFFFFF"/>
                </a:solidFill>
                <a:latin typeface="Helvetica"/>
                <a:ea typeface="Helvetica"/>
                <a:cs typeface="Helvetica"/>
                <a:sym typeface="Helvetica"/>
              </a:defRPr>
            </a:lvl1pPr>
          </a:lstStyle>
          <a:p>
            <a:pPr/>
            <a:r>
              <a:t>39</a:t>
            </a:r>
          </a:p>
        </p:txBody>
      </p:sp>
      <p:sp>
        <p:nvSpPr>
          <p:cNvPr id="277" name="Shape 277"/>
          <p:cNvSpPr/>
          <p:nvPr/>
        </p:nvSpPr>
        <p:spPr>
          <a:xfrm>
            <a:off x="11874368" y="7099300"/>
            <a:ext cx="838796" cy="8032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p>
            <a:pPr algn="l" defTabSz="584200">
              <a:defRPr b="1" sz="2200">
                <a:solidFill>
                  <a:srgbClr val="FFFFFF"/>
                </a:solidFill>
                <a:latin typeface="Helvetica"/>
                <a:ea typeface="Helvetica"/>
                <a:cs typeface="Helvetica"/>
                <a:sym typeface="Helvetica"/>
              </a:defRPr>
            </a:pPr>
            <a:r>
              <a:t>Amy</a:t>
            </a:r>
          </a:p>
          <a:p>
            <a:pPr algn="l" defTabSz="584200">
              <a:defRPr b="1" sz="2200">
                <a:solidFill>
                  <a:srgbClr val="FFFFFF"/>
                </a:solidFill>
                <a:latin typeface="Helvetica"/>
                <a:ea typeface="Helvetica"/>
                <a:cs typeface="Helvetica"/>
                <a:sym typeface="Helvetica"/>
              </a:defRPr>
            </a:pPr>
            <a:r>
              <a:t>May</a:t>
            </a:r>
          </a:p>
        </p:txBody>
      </p:sp>
    </p:spTree>
  </p:cSld>
  <p:clrMapOvr>
    <a:masterClrMapping/>
  </p:clrMapOvr>
  <p:transition xmlns:p14="http://schemas.microsoft.com/office/powerpoint/2010/main" spd="med" advClick="1" p14:dur="1000"/>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1" name="Shape 281"/>
          <p:cNvSpPr/>
          <p:nvPr>
            <p:ph type="title"/>
          </p:nvPr>
        </p:nvSpPr>
        <p:spPr>
          <a:prstGeom prst="rect">
            <a:avLst/>
          </a:prstGeom>
        </p:spPr>
        <p:txBody>
          <a:bodyPr/>
          <a:lstStyle>
            <a:lvl1pPr>
              <a:defRPr sz="9000"/>
            </a:lvl1pPr>
          </a:lstStyle>
          <a:p>
            <a:pPr/>
            <a:r>
              <a:t>Mapping</a:t>
            </a:r>
          </a:p>
        </p:txBody>
      </p:sp>
      <p:sp>
        <p:nvSpPr>
          <p:cNvPr id="282" name="Shape 282"/>
          <p:cNvSpPr/>
          <p:nvPr>
            <p:ph type="body" idx="1"/>
          </p:nvPr>
        </p:nvSpPr>
        <p:spPr>
          <a:xfrm>
            <a:off x="4244004" y="5991820"/>
            <a:ext cx="15609094" cy="8840391"/>
          </a:xfrm>
          <a:prstGeom prst="rect">
            <a:avLst/>
          </a:prstGeom>
        </p:spPr>
        <p:txBody>
          <a:bodyPr anchor="t"/>
          <a:lstStyle/>
          <a:p>
            <a:pPr marL="0" indent="0">
              <a:buSzTx/>
              <a:buNone/>
              <a:defRPr>
                <a:latin typeface="Courier"/>
                <a:ea typeface="Courier"/>
                <a:cs typeface="Courier"/>
                <a:sym typeface="Courier"/>
              </a:defRPr>
            </a:pPr>
            <a:r>
              <a:t>Amy = A + m + y =  1  +   13 +</a:t>
            </a:r>
            <a:r>
              <a:rPr>
                <a:solidFill>
                  <a:srgbClr val="FF2600"/>
                </a:solidFill>
              </a:rPr>
              <a:t>   </a:t>
            </a:r>
            <a:r>
              <a:t>25 =</a:t>
            </a:r>
          </a:p>
        </p:txBody>
      </p:sp>
      <p:graphicFrame>
        <p:nvGraphicFramePr>
          <p:cNvPr id="283" name="Table 283"/>
          <p:cNvGraphicFramePr/>
          <p:nvPr/>
        </p:nvGraphicFramePr>
        <p:xfrm>
          <a:off x="4268456" y="4232671"/>
          <a:ext cx="15238722" cy="1518048"/>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tblGrid>
              <a:tr h="759023">
                <a:tc>
                  <a:txBody>
                    <a:bodyPr/>
                    <a:lstStyle/>
                    <a:p>
                      <a:pPr defTabSz="914400">
                        <a:defRPr sz="1800"/>
                      </a:pPr>
                      <a:r>
                        <a:rPr b="1" sz="3600">
                          <a:latin typeface="Helvetica"/>
                          <a:ea typeface="Helvetica"/>
                          <a:cs typeface="Helvetica"/>
                          <a:sym typeface="Helvetica"/>
                        </a:rPr>
                        <a:t>A</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B</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C</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D</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E</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F</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G</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H</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I</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J</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K</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L</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M</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N</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O</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P</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Q</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R</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S</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T</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U</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V</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W</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X</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Y</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Z</a:t>
                      </a:r>
                    </a:p>
                  </a:txBody>
                  <a:tcPr marL="50800" marR="50800" marT="50800" marB="50800" anchor="ctr" anchorCtr="0" horzOverflow="overflow"/>
                </a:tc>
              </a:tr>
              <a:tr h="759023">
                <a:tc>
                  <a:txBody>
                    <a:bodyPr/>
                    <a:lstStyle/>
                    <a:p>
                      <a:pPr defTabSz="914400">
                        <a:defRPr sz="1800"/>
                      </a:pPr>
                      <a:r>
                        <a:rPr sz="3600"/>
                        <a:t>1</a:t>
                      </a:r>
                    </a:p>
                  </a:txBody>
                  <a:tcPr marL="50800" marR="50800" marT="50800" marB="50800" anchor="ctr" anchorCtr="0" horzOverflow="overflow"/>
                </a:tc>
                <a:tc>
                  <a:txBody>
                    <a:bodyPr/>
                    <a:lstStyle/>
                    <a:p>
                      <a:pPr defTabSz="914400">
                        <a:defRPr sz="1800"/>
                      </a:pPr>
                      <a:r>
                        <a:rPr sz="3600"/>
                        <a:t>2</a:t>
                      </a:r>
                    </a:p>
                  </a:txBody>
                  <a:tcPr marL="50800" marR="50800" marT="50800" marB="50800" anchor="ctr" anchorCtr="0" horzOverflow="overflow"/>
                </a:tc>
                <a:tc>
                  <a:txBody>
                    <a:bodyPr/>
                    <a:lstStyle/>
                    <a:p>
                      <a:pPr defTabSz="914400">
                        <a:defRPr sz="1800"/>
                      </a:pPr>
                      <a:r>
                        <a:rPr sz="3600"/>
                        <a:t>3</a:t>
                      </a:r>
                    </a:p>
                  </a:txBody>
                  <a:tcPr marL="50800" marR="50800" marT="50800" marB="50800" anchor="ctr" anchorCtr="0" horzOverflow="overflow"/>
                </a:tc>
                <a:tc>
                  <a:txBody>
                    <a:bodyPr/>
                    <a:lstStyle/>
                    <a:p>
                      <a:pPr defTabSz="914400">
                        <a:defRPr sz="1800"/>
                      </a:pPr>
                      <a:r>
                        <a:rPr sz="3600"/>
                        <a:t>4</a:t>
                      </a:r>
                    </a:p>
                  </a:txBody>
                  <a:tcPr marL="50800" marR="50800" marT="50800" marB="50800" anchor="ctr" anchorCtr="0" horzOverflow="overflow"/>
                </a:tc>
                <a:tc>
                  <a:txBody>
                    <a:bodyPr/>
                    <a:lstStyle/>
                    <a:p>
                      <a:pPr defTabSz="914400">
                        <a:defRPr sz="1800"/>
                      </a:pPr>
                      <a:r>
                        <a:rPr sz="3600"/>
                        <a:t>5</a:t>
                      </a:r>
                    </a:p>
                  </a:txBody>
                  <a:tcPr marL="50800" marR="50800" marT="50800" marB="50800" anchor="ctr" anchorCtr="0" horzOverflow="overflow"/>
                </a:tc>
                <a:tc>
                  <a:txBody>
                    <a:bodyPr/>
                    <a:lstStyle/>
                    <a:p>
                      <a:pPr defTabSz="914400">
                        <a:defRPr sz="1800"/>
                      </a:pPr>
                      <a:r>
                        <a:rPr sz="3600"/>
                        <a:t>6</a:t>
                      </a:r>
                    </a:p>
                  </a:txBody>
                  <a:tcPr marL="50800" marR="50800" marT="50800" marB="50800" anchor="ctr" anchorCtr="0" horzOverflow="overflow"/>
                </a:tc>
                <a:tc>
                  <a:txBody>
                    <a:bodyPr/>
                    <a:lstStyle/>
                    <a:p>
                      <a:pPr defTabSz="914400">
                        <a:defRPr sz="1800"/>
                      </a:pPr>
                      <a:r>
                        <a:rPr sz="3600"/>
                        <a:t>7</a:t>
                      </a:r>
                    </a:p>
                  </a:txBody>
                  <a:tcPr marL="50800" marR="50800" marT="50800" marB="50800" anchor="ctr" anchorCtr="0" horzOverflow="overflow"/>
                </a:tc>
                <a:tc>
                  <a:txBody>
                    <a:bodyPr/>
                    <a:lstStyle/>
                    <a:p>
                      <a:pPr defTabSz="914400">
                        <a:defRPr sz="1800"/>
                      </a:pPr>
                      <a:r>
                        <a:rPr sz="3600"/>
                        <a:t>8</a:t>
                      </a:r>
                    </a:p>
                  </a:txBody>
                  <a:tcPr marL="50800" marR="50800" marT="50800" marB="50800" anchor="ctr" anchorCtr="0" horzOverflow="overflow"/>
                </a:tc>
                <a:tc>
                  <a:txBody>
                    <a:bodyPr/>
                    <a:lstStyle/>
                    <a:p>
                      <a:pPr defTabSz="914400">
                        <a:defRPr sz="1800"/>
                      </a:pPr>
                      <a:r>
                        <a:rPr sz="3600"/>
                        <a:t>9</a:t>
                      </a:r>
                    </a:p>
                  </a:txBody>
                  <a:tcPr marL="50800" marR="50800" marT="50800" marB="50800" anchor="ctr" anchorCtr="0" horzOverflow="overflow"/>
                </a:tc>
                <a:tc>
                  <a:txBody>
                    <a:bodyPr/>
                    <a:lstStyle/>
                    <a:p>
                      <a:pPr defTabSz="914400">
                        <a:defRPr sz="1800"/>
                      </a:pPr>
                      <a:r>
                        <a:rPr sz="3600"/>
                        <a:t>10</a:t>
                      </a:r>
                    </a:p>
                  </a:txBody>
                  <a:tcPr marL="50800" marR="50800" marT="50800" marB="50800" anchor="ctr" anchorCtr="0" horzOverflow="overflow"/>
                </a:tc>
                <a:tc>
                  <a:txBody>
                    <a:bodyPr/>
                    <a:lstStyle/>
                    <a:p>
                      <a:pPr defTabSz="914400">
                        <a:defRPr sz="1800"/>
                      </a:pPr>
                      <a:r>
                        <a:rPr sz="3600"/>
                        <a:t>11</a:t>
                      </a:r>
                    </a:p>
                  </a:txBody>
                  <a:tcPr marL="50800" marR="50800" marT="50800" marB="50800" anchor="ctr" anchorCtr="0" horzOverflow="overflow"/>
                </a:tc>
                <a:tc>
                  <a:txBody>
                    <a:bodyPr/>
                    <a:lstStyle/>
                    <a:p>
                      <a:pPr defTabSz="914400">
                        <a:defRPr sz="1800"/>
                      </a:pPr>
                      <a:r>
                        <a:rPr sz="3600"/>
                        <a:t>12</a:t>
                      </a:r>
                    </a:p>
                  </a:txBody>
                  <a:tcPr marL="50800" marR="50800" marT="50800" marB="50800" anchor="ctr" anchorCtr="0" horzOverflow="overflow"/>
                </a:tc>
                <a:tc>
                  <a:txBody>
                    <a:bodyPr/>
                    <a:lstStyle/>
                    <a:p>
                      <a:pPr defTabSz="914400">
                        <a:defRPr sz="1800"/>
                      </a:pPr>
                      <a:r>
                        <a:rPr sz="3600"/>
                        <a:t>13</a:t>
                      </a:r>
                    </a:p>
                  </a:txBody>
                  <a:tcPr marL="50800" marR="50800" marT="50800" marB="50800" anchor="ctr" anchorCtr="0" horzOverflow="overflow"/>
                </a:tc>
                <a:tc>
                  <a:txBody>
                    <a:bodyPr/>
                    <a:lstStyle/>
                    <a:p>
                      <a:pPr defTabSz="914400">
                        <a:defRPr sz="1800"/>
                      </a:pPr>
                      <a:r>
                        <a:rPr sz="3600"/>
                        <a:t>14</a:t>
                      </a:r>
                    </a:p>
                  </a:txBody>
                  <a:tcPr marL="50800" marR="50800" marT="50800" marB="50800" anchor="ctr" anchorCtr="0" horzOverflow="overflow"/>
                </a:tc>
                <a:tc>
                  <a:txBody>
                    <a:bodyPr/>
                    <a:lstStyle/>
                    <a:p>
                      <a:pPr defTabSz="914400">
                        <a:defRPr sz="1800"/>
                      </a:pPr>
                      <a:r>
                        <a:rPr sz="3600"/>
                        <a:t>15</a:t>
                      </a:r>
                    </a:p>
                  </a:txBody>
                  <a:tcPr marL="50800" marR="50800" marT="50800" marB="50800" anchor="ctr" anchorCtr="0" horzOverflow="overflow"/>
                </a:tc>
                <a:tc>
                  <a:txBody>
                    <a:bodyPr/>
                    <a:lstStyle/>
                    <a:p>
                      <a:pPr defTabSz="914400">
                        <a:defRPr sz="1800"/>
                      </a:pPr>
                      <a:r>
                        <a:rPr sz="3600"/>
                        <a:t>16</a:t>
                      </a:r>
                    </a:p>
                  </a:txBody>
                  <a:tcPr marL="50800" marR="50800" marT="50800" marB="50800" anchor="ctr" anchorCtr="0" horzOverflow="overflow"/>
                </a:tc>
                <a:tc>
                  <a:txBody>
                    <a:bodyPr/>
                    <a:lstStyle/>
                    <a:p>
                      <a:pPr defTabSz="914400">
                        <a:defRPr sz="1800"/>
                      </a:pPr>
                      <a:r>
                        <a:rPr sz="3600"/>
                        <a:t>17</a:t>
                      </a:r>
                    </a:p>
                  </a:txBody>
                  <a:tcPr marL="50800" marR="50800" marT="50800" marB="50800" anchor="ctr" anchorCtr="0" horzOverflow="overflow"/>
                </a:tc>
                <a:tc>
                  <a:txBody>
                    <a:bodyPr/>
                    <a:lstStyle/>
                    <a:p>
                      <a:pPr defTabSz="914400">
                        <a:defRPr sz="1800"/>
                      </a:pPr>
                      <a:r>
                        <a:rPr sz="3600"/>
                        <a:t>18</a:t>
                      </a:r>
                    </a:p>
                  </a:txBody>
                  <a:tcPr marL="50800" marR="50800" marT="50800" marB="50800" anchor="ctr" anchorCtr="0" horzOverflow="overflow"/>
                </a:tc>
                <a:tc>
                  <a:txBody>
                    <a:bodyPr/>
                    <a:lstStyle/>
                    <a:p>
                      <a:pPr defTabSz="914400">
                        <a:defRPr sz="1800"/>
                      </a:pPr>
                      <a:r>
                        <a:rPr sz="3600"/>
                        <a:t>19</a:t>
                      </a:r>
                    </a:p>
                  </a:txBody>
                  <a:tcPr marL="50800" marR="50800" marT="50800" marB="50800" anchor="ctr" anchorCtr="0" horzOverflow="overflow"/>
                </a:tc>
                <a:tc>
                  <a:txBody>
                    <a:bodyPr/>
                    <a:lstStyle/>
                    <a:p>
                      <a:pPr defTabSz="914400">
                        <a:defRPr sz="1800"/>
                      </a:pPr>
                      <a:r>
                        <a:rPr sz="3600"/>
                        <a:t>20</a:t>
                      </a:r>
                    </a:p>
                  </a:txBody>
                  <a:tcPr marL="50800" marR="50800" marT="50800" marB="50800" anchor="ctr" anchorCtr="0" horzOverflow="overflow"/>
                </a:tc>
                <a:tc>
                  <a:txBody>
                    <a:bodyPr/>
                    <a:lstStyle/>
                    <a:p>
                      <a:pPr defTabSz="914400">
                        <a:defRPr sz="1800"/>
                      </a:pPr>
                      <a:r>
                        <a:rPr sz="3600"/>
                        <a:t>21</a:t>
                      </a:r>
                    </a:p>
                  </a:txBody>
                  <a:tcPr marL="50800" marR="50800" marT="50800" marB="50800" anchor="ctr" anchorCtr="0" horzOverflow="overflow"/>
                </a:tc>
                <a:tc>
                  <a:txBody>
                    <a:bodyPr/>
                    <a:lstStyle/>
                    <a:p>
                      <a:pPr defTabSz="914400">
                        <a:defRPr sz="1800"/>
                      </a:pPr>
                      <a:r>
                        <a:rPr sz="3600"/>
                        <a:t>22</a:t>
                      </a:r>
                    </a:p>
                  </a:txBody>
                  <a:tcPr marL="50800" marR="50800" marT="50800" marB="50800" anchor="ctr" anchorCtr="0" horzOverflow="overflow"/>
                </a:tc>
                <a:tc>
                  <a:txBody>
                    <a:bodyPr/>
                    <a:lstStyle/>
                    <a:p>
                      <a:pPr defTabSz="914400">
                        <a:defRPr sz="1800"/>
                      </a:pPr>
                      <a:r>
                        <a:rPr sz="3600"/>
                        <a:t>23</a:t>
                      </a:r>
                    </a:p>
                  </a:txBody>
                  <a:tcPr marL="50800" marR="50800" marT="50800" marB="50800" anchor="ctr" anchorCtr="0" horzOverflow="overflow"/>
                </a:tc>
                <a:tc>
                  <a:txBody>
                    <a:bodyPr/>
                    <a:lstStyle/>
                    <a:p>
                      <a:pPr defTabSz="914400">
                        <a:defRPr sz="1800"/>
                      </a:pPr>
                      <a:r>
                        <a:rPr sz="3600"/>
                        <a:t>24</a:t>
                      </a:r>
                    </a:p>
                  </a:txBody>
                  <a:tcPr marL="50800" marR="50800" marT="50800" marB="50800" anchor="ctr" anchorCtr="0" horzOverflow="overflow"/>
                </a:tc>
                <a:tc>
                  <a:txBody>
                    <a:bodyPr/>
                    <a:lstStyle/>
                    <a:p>
                      <a:pPr defTabSz="914400">
                        <a:defRPr sz="1800"/>
                      </a:pPr>
                      <a:r>
                        <a:rPr sz="3600"/>
                        <a:t>25</a:t>
                      </a:r>
                    </a:p>
                  </a:txBody>
                  <a:tcPr marL="50800" marR="50800" marT="50800" marB="50800" anchor="ctr" anchorCtr="0" horzOverflow="overflow"/>
                </a:tc>
                <a:tc>
                  <a:txBody>
                    <a:bodyPr/>
                    <a:lstStyle/>
                    <a:p>
                      <a:pPr defTabSz="914400">
                        <a:defRPr sz="1800"/>
                      </a:pPr>
                      <a:r>
                        <a:rPr sz="3600"/>
                        <a:t>26</a:t>
                      </a:r>
                    </a:p>
                  </a:txBody>
                  <a:tcPr marL="50800" marR="50800" marT="50800" marB="50800" anchor="ctr" anchorCtr="0" horzOverflow="overflow"/>
                </a:tc>
              </a:tr>
            </a:tbl>
          </a:graphicData>
        </a:graphic>
      </p:graphicFrame>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2" name="Shape 152"/>
          <p:cNvSpPr/>
          <p:nvPr>
            <p:ph type="title"/>
          </p:nvPr>
        </p:nvSpPr>
        <p:spPr>
          <a:prstGeom prst="rect">
            <a:avLst/>
          </a:prstGeom>
        </p:spPr>
        <p:txBody>
          <a:bodyPr/>
          <a:lstStyle>
            <a:lvl1pPr>
              <a:defRPr sz="9000"/>
            </a:lvl1pPr>
          </a:lstStyle>
          <a:p>
            <a:pPr/>
            <a:r>
              <a:t>String hashCode() Example</a:t>
            </a:r>
          </a:p>
        </p:txBody>
      </p:sp>
      <p:sp>
        <p:nvSpPr>
          <p:cNvPr id="153" name="Shape 153"/>
          <p:cNvSpPr/>
          <p:nvPr>
            <p:ph type="body" idx="1"/>
          </p:nvPr>
        </p:nvSpPr>
        <p:spPr>
          <a:xfrm>
            <a:off x="4387453" y="3670101"/>
            <a:ext cx="15609094" cy="8840392"/>
          </a:xfrm>
          <a:prstGeom prst="rect">
            <a:avLst/>
          </a:prstGeom>
        </p:spPr>
        <p:txBody>
          <a:bodyPr anchor="t"/>
          <a:lstStyle/>
          <a:p>
            <a:pPr marL="0" indent="0" defTabSz="508254">
              <a:spcBef>
                <a:spcPts val="3600"/>
              </a:spcBef>
              <a:buSzTx/>
              <a:buNone/>
              <a:defRPr sz="4350">
                <a:latin typeface="Courier"/>
                <a:ea typeface="Courier"/>
                <a:cs typeface="Courier"/>
                <a:sym typeface="Courier"/>
              </a:defRPr>
            </a:pPr>
            <a:r>
              <a:rPr sz="4176">
                <a:solidFill>
                  <a:srgbClr val="FF9300"/>
                </a:solidFill>
              </a:rPr>
              <a:t>public</a:t>
            </a:r>
            <a:r>
              <a:rPr sz="4176"/>
              <a:t> </a:t>
            </a:r>
            <a:r>
              <a:rPr sz="4176">
                <a:solidFill>
                  <a:srgbClr val="FF9300"/>
                </a:solidFill>
              </a:rPr>
              <a:t>int</a:t>
            </a:r>
            <a:r>
              <a:rPr sz="4176"/>
              <a:t> </a:t>
            </a:r>
            <a:r>
              <a:rPr sz="4176">
                <a:solidFill>
                  <a:srgbClr val="00F900"/>
                </a:solidFill>
              </a:rPr>
              <a:t>hashCode()</a:t>
            </a:r>
            <a:r>
              <a:rPr sz="4176"/>
              <a:t> {</a:t>
            </a:r>
            <a:endParaRPr sz="4176"/>
          </a:p>
          <a:p>
            <a:pPr marL="0" indent="0" defTabSz="397763">
              <a:lnSpc>
                <a:spcPts val="6400"/>
              </a:lnSpc>
              <a:spcBef>
                <a:spcPts val="0"/>
              </a:spcBef>
              <a:buSzTx/>
              <a:buNone/>
              <a:defRPr sz="2262">
                <a:latin typeface="Courier"/>
                <a:ea typeface="Courier"/>
                <a:cs typeface="Courier"/>
                <a:sym typeface="Courier"/>
              </a:defRPr>
            </a:pPr>
            <a:r>
              <a:rPr sz="4176"/>
              <a:t>    </a:t>
            </a:r>
            <a:r>
              <a:rPr sz="4176">
                <a:solidFill>
                  <a:srgbClr val="FF9300"/>
                </a:solidFill>
              </a:rPr>
              <a:t>int</a:t>
            </a:r>
            <a:r>
              <a:rPr sz="4176"/>
              <a:t> h = </a:t>
            </a:r>
            <a:r>
              <a:rPr sz="4176">
                <a:solidFill>
                  <a:srgbClr val="9437FF"/>
                </a:solidFill>
              </a:rPr>
              <a:t>hash</a:t>
            </a:r>
            <a:r>
              <a:rPr sz="4176">
                <a:solidFill>
                  <a:srgbClr val="FF9300"/>
                </a:solidFill>
              </a:rPr>
              <a:t>;</a:t>
            </a:r>
            <a:endParaRPr sz="4176"/>
          </a:p>
          <a:p>
            <a:pPr marL="0" indent="0" defTabSz="397763">
              <a:lnSpc>
                <a:spcPts val="6400"/>
              </a:lnSpc>
              <a:spcBef>
                <a:spcPts val="0"/>
              </a:spcBef>
              <a:buSzTx/>
              <a:buNone/>
              <a:defRPr sz="2262">
                <a:latin typeface="Courier"/>
                <a:ea typeface="Courier"/>
                <a:cs typeface="Courier"/>
                <a:sym typeface="Courier"/>
              </a:defRPr>
            </a:pPr>
            <a:r>
              <a:rPr sz="4176"/>
              <a:t>    </a:t>
            </a:r>
            <a:r>
              <a:rPr sz="4176">
                <a:solidFill>
                  <a:srgbClr val="FF9300"/>
                </a:solidFill>
              </a:rPr>
              <a:t>if</a:t>
            </a:r>
            <a:r>
              <a:rPr sz="4176"/>
              <a:t> (h == </a:t>
            </a:r>
            <a:r>
              <a:rPr sz="4176">
                <a:solidFill>
                  <a:srgbClr val="0096FF"/>
                </a:solidFill>
              </a:rPr>
              <a:t>0</a:t>
            </a:r>
            <a:r>
              <a:rPr sz="4176"/>
              <a:t> &amp;&amp; </a:t>
            </a:r>
            <a:r>
              <a:rPr sz="4176">
                <a:solidFill>
                  <a:srgbClr val="942193"/>
                </a:solidFill>
              </a:rPr>
              <a:t>value.length</a:t>
            </a:r>
            <a:r>
              <a:rPr sz="4176"/>
              <a:t> &gt; </a:t>
            </a:r>
            <a:r>
              <a:rPr sz="4176">
                <a:solidFill>
                  <a:srgbClr val="0096FF"/>
                </a:solidFill>
              </a:rPr>
              <a:t>0</a:t>
            </a:r>
            <a:r>
              <a:rPr sz="4176"/>
              <a:t>) {</a:t>
            </a:r>
            <a:endParaRPr sz="4176"/>
          </a:p>
          <a:p>
            <a:pPr marL="0" indent="0" defTabSz="397763">
              <a:lnSpc>
                <a:spcPts val="6400"/>
              </a:lnSpc>
              <a:spcBef>
                <a:spcPts val="0"/>
              </a:spcBef>
              <a:buSzTx/>
              <a:buNone/>
              <a:defRPr sz="2262">
                <a:latin typeface="Courier"/>
                <a:ea typeface="Courier"/>
                <a:cs typeface="Courier"/>
                <a:sym typeface="Courier"/>
              </a:defRPr>
            </a:pPr>
            <a:r>
              <a:rPr sz="4176"/>
              <a:t>        </a:t>
            </a:r>
            <a:r>
              <a:rPr sz="4176">
                <a:solidFill>
                  <a:srgbClr val="FF9300"/>
                </a:solidFill>
              </a:rPr>
              <a:t>char</a:t>
            </a:r>
            <a:r>
              <a:rPr sz="4176"/>
              <a:t> val[] = </a:t>
            </a:r>
            <a:r>
              <a:rPr sz="4176">
                <a:solidFill>
                  <a:srgbClr val="942193"/>
                </a:solidFill>
              </a:rPr>
              <a:t>value</a:t>
            </a:r>
            <a:r>
              <a:rPr sz="4176">
                <a:solidFill>
                  <a:srgbClr val="FF9300"/>
                </a:solidFill>
              </a:rPr>
              <a:t>;</a:t>
            </a:r>
            <a:endParaRPr sz="4176"/>
          </a:p>
          <a:p>
            <a:pPr marL="0" indent="0" defTabSz="397763">
              <a:lnSpc>
                <a:spcPts val="4100"/>
              </a:lnSpc>
              <a:spcBef>
                <a:spcPts val="0"/>
              </a:spcBef>
              <a:buSzTx/>
              <a:buNone/>
              <a:defRPr sz="2262">
                <a:latin typeface="Courier"/>
                <a:ea typeface="Courier"/>
                <a:cs typeface="Courier"/>
                <a:sym typeface="Courier"/>
              </a:defRPr>
            </a:pPr>
            <a:endParaRPr sz="4176"/>
          </a:p>
          <a:p>
            <a:pPr marL="0" indent="0" defTabSz="397763">
              <a:lnSpc>
                <a:spcPts val="6400"/>
              </a:lnSpc>
              <a:spcBef>
                <a:spcPts val="0"/>
              </a:spcBef>
              <a:buSzTx/>
              <a:buNone/>
              <a:defRPr sz="2262">
                <a:latin typeface="Courier"/>
                <a:ea typeface="Courier"/>
                <a:cs typeface="Courier"/>
                <a:sym typeface="Courier"/>
              </a:defRPr>
            </a:pPr>
            <a:r>
              <a:rPr sz="4176"/>
              <a:t>        </a:t>
            </a:r>
            <a:r>
              <a:rPr sz="4176">
                <a:solidFill>
                  <a:srgbClr val="FF9300"/>
                </a:solidFill>
              </a:rPr>
              <a:t>for</a:t>
            </a:r>
            <a:r>
              <a:rPr sz="4176"/>
              <a:t> (</a:t>
            </a:r>
            <a:r>
              <a:rPr sz="4176">
                <a:solidFill>
                  <a:srgbClr val="FF9300"/>
                </a:solidFill>
              </a:rPr>
              <a:t>int</a:t>
            </a:r>
            <a:r>
              <a:rPr sz="4176"/>
              <a:t> i = </a:t>
            </a:r>
            <a:r>
              <a:rPr sz="4176">
                <a:solidFill>
                  <a:srgbClr val="0096FF"/>
                </a:solidFill>
              </a:rPr>
              <a:t>0</a:t>
            </a:r>
            <a:r>
              <a:rPr sz="4176">
                <a:solidFill>
                  <a:srgbClr val="FF9300"/>
                </a:solidFill>
              </a:rPr>
              <a:t>;</a:t>
            </a:r>
            <a:r>
              <a:rPr sz="4176"/>
              <a:t> i &lt; </a:t>
            </a:r>
            <a:r>
              <a:rPr sz="4176">
                <a:solidFill>
                  <a:srgbClr val="9437FF"/>
                </a:solidFill>
              </a:rPr>
              <a:t>value.length</a:t>
            </a:r>
            <a:r>
              <a:rPr sz="4176">
                <a:solidFill>
                  <a:srgbClr val="FF9300"/>
                </a:solidFill>
              </a:rPr>
              <a:t>;</a:t>
            </a:r>
            <a:r>
              <a:rPr sz="4176"/>
              <a:t> i++) {</a:t>
            </a:r>
            <a:endParaRPr sz="4176"/>
          </a:p>
          <a:p>
            <a:pPr marL="0" indent="0" defTabSz="397763">
              <a:lnSpc>
                <a:spcPts val="6400"/>
              </a:lnSpc>
              <a:spcBef>
                <a:spcPts val="0"/>
              </a:spcBef>
              <a:buSzTx/>
              <a:buNone/>
              <a:defRPr sz="2262">
                <a:latin typeface="Courier"/>
                <a:ea typeface="Courier"/>
                <a:cs typeface="Courier"/>
                <a:sym typeface="Courier"/>
              </a:defRPr>
            </a:pPr>
            <a:r>
              <a:rPr sz="4176"/>
              <a:t>            h = </a:t>
            </a:r>
            <a:r>
              <a:rPr sz="4176">
                <a:solidFill>
                  <a:srgbClr val="0096FF"/>
                </a:solidFill>
              </a:rPr>
              <a:t>31</a:t>
            </a:r>
            <a:r>
              <a:rPr sz="4176"/>
              <a:t> * h + val[i]</a:t>
            </a:r>
            <a:r>
              <a:rPr sz="4176">
                <a:solidFill>
                  <a:srgbClr val="FF9300"/>
                </a:solidFill>
              </a:rPr>
              <a:t>;</a:t>
            </a:r>
            <a:endParaRPr sz="4176"/>
          </a:p>
          <a:p>
            <a:pPr marL="0" indent="0" defTabSz="397763">
              <a:lnSpc>
                <a:spcPts val="6400"/>
              </a:lnSpc>
              <a:spcBef>
                <a:spcPts val="0"/>
              </a:spcBef>
              <a:buSzTx/>
              <a:buNone/>
              <a:defRPr sz="2262">
                <a:latin typeface="Courier"/>
                <a:ea typeface="Courier"/>
                <a:cs typeface="Courier"/>
                <a:sym typeface="Courier"/>
              </a:defRPr>
            </a:pPr>
            <a:r>
              <a:rPr sz="4176"/>
              <a:t>        }</a:t>
            </a:r>
            <a:endParaRPr sz="4176"/>
          </a:p>
          <a:p>
            <a:pPr marL="0" indent="0" defTabSz="397763">
              <a:lnSpc>
                <a:spcPts val="6400"/>
              </a:lnSpc>
              <a:spcBef>
                <a:spcPts val="0"/>
              </a:spcBef>
              <a:buSzTx/>
              <a:buNone/>
              <a:defRPr sz="2262">
                <a:latin typeface="Courier"/>
                <a:ea typeface="Courier"/>
                <a:cs typeface="Courier"/>
                <a:sym typeface="Courier"/>
              </a:defRPr>
            </a:pPr>
            <a:r>
              <a:rPr sz="4176"/>
              <a:t>        </a:t>
            </a:r>
            <a:r>
              <a:rPr sz="4176">
                <a:solidFill>
                  <a:srgbClr val="9437FF"/>
                </a:solidFill>
              </a:rPr>
              <a:t>hash</a:t>
            </a:r>
            <a:r>
              <a:rPr sz="4176"/>
              <a:t> = h</a:t>
            </a:r>
            <a:r>
              <a:rPr sz="4176">
                <a:solidFill>
                  <a:srgbClr val="FF9300"/>
                </a:solidFill>
              </a:rPr>
              <a:t>;</a:t>
            </a:r>
            <a:endParaRPr sz="4176"/>
          </a:p>
          <a:p>
            <a:pPr marL="0" indent="0" defTabSz="397763">
              <a:lnSpc>
                <a:spcPts val="6400"/>
              </a:lnSpc>
              <a:spcBef>
                <a:spcPts val="0"/>
              </a:spcBef>
              <a:buSzTx/>
              <a:buNone/>
              <a:defRPr sz="2262">
                <a:latin typeface="Courier"/>
                <a:ea typeface="Courier"/>
                <a:cs typeface="Courier"/>
                <a:sym typeface="Courier"/>
              </a:defRPr>
            </a:pPr>
            <a:r>
              <a:rPr sz="4176"/>
              <a:t>    }</a:t>
            </a:r>
            <a:endParaRPr sz="4176"/>
          </a:p>
          <a:p>
            <a:pPr marL="0" indent="0" defTabSz="397763">
              <a:lnSpc>
                <a:spcPts val="6400"/>
              </a:lnSpc>
              <a:spcBef>
                <a:spcPts val="0"/>
              </a:spcBef>
              <a:buSzTx/>
              <a:buNone/>
              <a:defRPr sz="2262">
                <a:latin typeface="Courier"/>
                <a:ea typeface="Courier"/>
                <a:cs typeface="Courier"/>
                <a:sym typeface="Courier"/>
              </a:defRPr>
            </a:pPr>
            <a:r>
              <a:rPr sz="4176"/>
              <a:t>    </a:t>
            </a:r>
            <a:r>
              <a:rPr sz="4176">
                <a:solidFill>
                  <a:srgbClr val="FF9300"/>
                </a:solidFill>
              </a:rPr>
              <a:t>return</a:t>
            </a:r>
            <a:r>
              <a:rPr sz="4176"/>
              <a:t> h</a:t>
            </a:r>
            <a:r>
              <a:rPr sz="4176">
                <a:solidFill>
                  <a:srgbClr val="FF9300"/>
                </a:solidFill>
              </a:rPr>
              <a:t>;</a:t>
            </a:r>
            <a:endParaRPr sz="4176"/>
          </a:p>
          <a:p>
            <a:pPr marL="0" indent="0" defTabSz="397763">
              <a:lnSpc>
                <a:spcPts val="6400"/>
              </a:lnSpc>
              <a:spcBef>
                <a:spcPts val="0"/>
              </a:spcBef>
              <a:buSzTx/>
              <a:buNone/>
              <a:defRPr sz="2262">
                <a:latin typeface="Courier"/>
                <a:ea typeface="Courier"/>
                <a:cs typeface="Courier"/>
                <a:sym typeface="Courier"/>
              </a:defRPr>
            </a:pPr>
            <a:r>
              <a:rPr sz="4176"/>
              <a:t>}</a:t>
            </a:r>
            <a:endParaRPr i="1"/>
          </a:p>
          <a:p>
            <a:pPr marL="0" indent="0" defTabSz="397763">
              <a:lnSpc>
                <a:spcPts val="4100"/>
              </a:lnSpc>
              <a:spcBef>
                <a:spcPts val="0"/>
              </a:spcBef>
              <a:buSzTx/>
              <a:buNone/>
              <a:defRPr sz="2262">
                <a:latin typeface="Courier"/>
                <a:ea typeface="Courier"/>
                <a:cs typeface="Courier"/>
                <a:sym typeface="Courier"/>
              </a:defRPr>
            </a:pPr>
            <a:endParaRPr i="1"/>
          </a:p>
          <a:p>
            <a:pPr marL="0" indent="0" algn="ctr" defTabSz="397763">
              <a:lnSpc>
                <a:spcPts val="4700"/>
              </a:lnSpc>
              <a:spcBef>
                <a:spcPts val="0"/>
              </a:spcBef>
              <a:buSzTx/>
              <a:buNone/>
              <a:defRPr b="1" sz="2784">
                <a:latin typeface="Courier"/>
                <a:ea typeface="Courier"/>
                <a:cs typeface="Courier"/>
                <a:sym typeface="Courier"/>
              </a:defRPr>
            </a:pPr>
            <a:endParaRPr i="1"/>
          </a:p>
          <a:p>
            <a:pPr marL="0" indent="0" algn="ctr" defTabSz="397763">
              <a:lnSpc>
                <a:spcPts val="4700"/>
              </a:lnSpc>
              <a:spcBef>
                <a:spcPts val="0"/>
              </a:spcBef>
              <a:buSzTx/>
              <a:buNone/>
              <a:defRPr b="1" sz="2784">
                <a:latin typeface="Courier"/>
                <a:ea typeface="Courier"/>
                <a:cs typeface="Courier"/>
                <a:sym typeface="Courier"/>
              </a:defRPr>
            </a:pPr>
            <a:r>
              <a:t>source code from http://openjdk.java.net/</a:t>
            </a:r>
          </a:p>
        </p:txBody>
      </p:sp>
    </p:spTree>
  </p:cSld>
  <p:clrMapOvr>
    <a:masterClrMapping/>
  </p:clrMapOvr>
  <p:transition xmlns:p14="http://schemas.microsoft.com/office/powerpoint/2010/main" spd="slow" advClick="1" p14:dur="1500"/>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7" name="Shape 287"/>
          <p:cNvSpPr/>
          <p:nvPr>
            <p:ph type="title"/>
          </p:nvPr>
        </p:nvSpPr>
        <p:spPr>
          <a:prstGeom prst="rect">
            <a:avLst/>
          </a:prstGeom>
        </p:spPr>
        <p:txBody>
          <a:bodyPr/>
          <a:lstStyle>
            <a:lvl1pPr>
              <a:defRPr sz="9000"/>
            </a:lvl1pPr>
          </a:lstStyle>
          <a:p>
            <a:pPr/>
            <a:r>
              <a:t>Mapping</a:t>
            </a:r>
          </a:p>
        </p:txBody>
      </p:sp>
      <p:sp>
        <p:nvSpPr>
          <p:cNvPr id="288" name="Shape 288"/>
          <p:cNvSpPr/>
          <p:nvPr>
            <p:ph type="body" idx="1"/>
          </p:nvPr>
        </p:nvSpPr>
        <p:spPr>
          <a:xfrm>
            <a:off x="4244004" y="5991820"/>
            <a:ext cx="15609094" cy="8840391"/>
          </a:xfrm>
          <a:prstGeom prst="rect">
            <a:avLst/>
          </a:prstGeom>
        </p:spPr>
        <p:txBody>
          <a:bodyPr anchor="t"/>
          <a:lstStyle/>
          <a:p>
            <a:pPr marL="0" indent="0">
              <a:buSzTx/>
              <a:buNone/>
              <a:defRPr>
                <a:latin typeface="Courier"/>
                <a:ea typeface="Courier"/>
                <a:cs typeface="Courier"/>
                <a:sym typeface="Courier"/>
              </a:defRPr>
            </a:pPr>
            <a:r>
              <a:t>Amy = A + m + y =</a:t>
            </a:r>
            <a:r>
              <a:rPr>
                <a:solidFill>
                  <a:srgbClr val="FF2600"/>
                </a:solidFill>
              </a:rPr>
              <a:t>1</a:t>
            </a:r>
            <a:r>
              <a:t>*1  + </a:t>
            </a:r>
            <a:r>
              <a:rPr>
                <a:solidFill>
                  <a:srgbClr val="FF2600"/>
                </a:solidFill>
              </a:rPr>
              <a:t>2</a:t>
            </a:r>
            <a:r>
              <a:t>*13 + </a:t>
            </a:r>
            <a:r>
              <a:rPr>
                <a:solidFill>
                  <a:srgbClr val="FF2600"/>
                </a:solidFill>
              </a:rPr>
              <a:t>3</a:t>
            </a:r>
            <a:r>
              <a:t>*25 =</a:t>
            </a:r>
          </a:p>
        </p:txBody>
      </p:sp>
      <p:graphicFrame>
        <p:nvGraphicFramePr>
          <p:cNvPr id="289" name="Table 289"/>
          <p:cNvGraphicFramePr/>
          <p:nvPr/>
        </p:nvGraphicFramePr>
        <p:xfrm>
          <a:off x="4268456" y="4232671"/>
          <a:ext cx="15238722" cy="1518048"/>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tblGrid>
              <a:tr h="759023">
                <a:tc>
                  <a:txBody>
                    <a:bodyPr/>
                    <a:lstStyle/>
                    <a:p>
                      <a:pPr defTabSz="914400">
                        <a:defRPr sz="1800"/>
                      </a:pPr>
                      <a:r>
                        <a:rPr b="1" sz="3600">
                          <a:latin typeface="Helvetica"/>
                          <a:ea typeface="Helvetica"/>
                          <a:cs typeface="Helvetica"/>
                          <a:sym typeface="Helvetica"/>
                        </a:rPr>
                        <a:t>A</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B</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C</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D</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E</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F</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G</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H</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I</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J</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K</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L</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M</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N</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O</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P</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Q</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R</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S</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T</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U</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V</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W</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X</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Y</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Z</a:t>
                      </a:r>
                    </a:p>
                  </a:txBody>
                  <a:tcPr marL="50800" marR="50800" marT="50800" marB="50800" anchor="ctr" anchorCtr="0" horzOverflow="overflow"/>
                </a:tc>
              </a:tr>
              <a:tr h="759023">
                <a:tc>
                  <a:txBody>
                    <a:bodyPr/>
                    <a:lstStyle/>
                    <a:p>
                      <a:pPr defTabSz="914400">
                        <a:defRPr sz="1800"/>
                      </a:pPr>
                      <a:r>
                        <a:rPr sz="3600"/>
                        <a:t>1</a:t>
                      </a:r>
                    </a:p>
                  </a:txBody>
                  <a:tcPr marL="50800" marR="50800" marT="50800" marB="50800" anchor="ctr" anchorCtr="0" horzOverflow="overflow"/>
                </a:tc>
                <a:tc>
                  <a:txBody>
                    <a:bodyPr/>
                    <a:lstStyle/>
                    <a:p>
                      <a:pPr defTabSz="914400">
                        <a:defRPr sz="1800"/>
                      </a:pPr>
                      <a:r>
                        <a:rPr sz="3600"/>
                        <a:t>2</a:t>
                      </a:r>
                    </a:p>
                  </a:txBody>
                  <a:tcPr marL="50800" marR="50800" marT="50800" marB="50800" anchor="ctr" anchorCtr="0" horzOverflow="overflow"/>
                </a:tc>
                <a:tc>
                  <a:txBody>
                    <a:bodyPr/>
                    <a:lstStyle/>
                    <a:p>
                      <a:pPr defTabSz="914400">
                        <a:defRPr sz="1800"/>
                      </a:pPr>
                      <a:r>
                        <a:rPr sz="3600"/>
                        <a:t>3</a:t>
                      </a:r>
                    </a:p>
                  </a:txBody>
                  <a:tcPr marL="50800" marR="50800" marT="50800" marB="50800" anchor="ctr" anchorCtr="0" horzOverflow="overflow"/>
                </a:tc>
                <a:tc>
                  <a:txBody>
                    <a:bodyPr/>
                    <a:lstStyle/>
                    <a:p>
                      <a:pPr defTabSz="914400">
                        <a:defRPr sz="1800"/>
                      </a:pPr>
                      <a:r>
                        <a:rPr sz="3600"/>
                        <a:t>4</a:t>
                      </a:r>
                    </a:p>
                  </a:txBody>
                  <a:tcPr marL="50800" marR="50800" marT="50800" marB="50800" anchor="ctr" anchorCtr="0" horzOverflow="overflow"/>
                </a:tc>
                <a:tc>
                  <a:txBody>
                    <a:bodyPr/>
                    <a:lstStyle/>
                    <a:p>
                      <a:pPr defTabSz="914400">
                        <a:defRPr sz="1800"/>
                      </a:pPr>
                      <a:r>
                        <a:rPr sz="3600"/>
                        <a:t>5</a:t>
                      </a:r>
                    </a:p>
                  </a:txBody>
                  <a:tcPr marL="50800" marR="50800" marT="50800" marB="50800" anchor="ctr" anchorCtr="0" horzOverflow="overflow"/>
                </a:tc>
                <a:tc>
                  <a:txBody>
                    <a:bodyPr/>
                    <a:lstStyle/>
                    <a:p>
                      <a:pPr defTabSz="914400">
                        <a:defRPr sz="1800"/>
                      </a:pPr>
                      <a:r>
                        <a:rPr sz="3600"/>
                        <a:t>6</a:t>
                      </a:r>
                    </a:p>
                  </a:txBody>
                  <a:tcPr marL="50800" marR="50800" marT="50800" marB="50800" anchor="ctr" anchorCtr="0" horzOverflow="overflow"/>
                </a:tc>
                <a:tc>
                  <a:txBody>
                    <a:bodyPr/>
                    <a:lstStyle/>
                    <a:p>
                      <a:pPr defTabSz="914400">
                        <a:defRPr sz="1800"/>
                      </a:pPr>
                      <a:r>
                        <a:rPr sz="3600"/>
                        <a:t>7</a:t>
                      </a:r>
                    </a:p>
                  </a:txBody>
                  <a:tcPr marL="50800" marR="50800" marT="50800" marB="50800" anchor="ctr" anchorCtr="0" horzOverflow="overflow"/>
                </a:tc>
                <a:tc>
                  <a:txBody>
                    <a:bodyPr/>
                    <a:lstStyle/>
                    <a:p>
                      <a:pPr defTabSz="914400">
                        <a:defRPr sz="1800"/>
                      </a:pPr>
                      <a:r>
                        <a:rPr sz="3600"/>
                        <a:t>8</a:t>
                      </a:r>
                    </a:p>
                  </a:txBody>
                  <a:tcPr marL="50800" marR="50800" marT="50800" marB="50800" anchor="ctr" anchorCtr="0" horzOverflow="overflow"/>
                </a:tc>
                <a:tc>
                  <a:txBody>
                    <a:bodyPr/>
                    <a:lstStyle/>
                    <a:p>
                      <a:pPr defTabSz="914400">
                        <a:defRPr sz="1800"/>
                      </a:pPr>
                      <a:r>
                        <a:rPr sz="3600"/>
                        <a:t>9</a:t>
                      </a:r>
                    </a:p>
                  </a:txBody>
                  <a:tcPr marL="50800" marR="50800" marT="50800" marB="50800" anchor="ctr" anchorCtr="0" horzOverflow="overflow"/>
                </a:tc>
                <a:tc>
                  <a:txBody>
                    <a:bodyPr/>
                    <a:lstStyle/>
                    <a:p>
                      <a:pPr defTabSz="914400">
                        <a:defRPr sz="1800"/>
                      </a:pPr>
                      <a:r>
                        <a:rPr sz="3600"/>
                        <a:t>10</a:t>
                      </a:r>
                    </a:p>
                  </a:txBody>
                  <a:tcPr marL="50800" marR="50800" marT="50800" marB="50800" anchor="ctr" anchorCtr="0" horzOverflow="overflow"/>
                </a:tc>
                <a:tc>
                  <a:txBody>
                    <a:bodyPr/>
                    <a:lstStyle/>
                    <a:p>
                      <a:pPr defTabSz="914400">
                        <a:defRPr sz="1800"/>
                      </a:pPr>
                      <a:r>
                        <a:rPr sz="3600"/>
                        <a:t>11</a:t>
                      </a:r>
                    </a:p>
                  </a:txBody>
                  <a:tcPr marL="50800" marR="50800" marT="50800" marB="50800" anchor="ctr" anchorCtr="0" horzOverflow="overflow"/>
                </a:tc>
                <a:tc>
                  <a:txBody>
                    <a:bodyPr/>
                    <a:lstStyle/>
                    <a:p>
                      <a:pPr defTabSz="914400">
                        <a:defRPr sz="1800"/>
                      </a:pPr>
                      <a:r>
                        <a:rPr sz="3600"/>
                        <a:t>12</a:t>
                      </a:r>
                    </a:p>
                  </a:txBody>
                  <a:tcPr marL="50800" marR="50800" marT="50800" marB="50800" anchor="ctr" anchorCtr="0" horzOverflow="overflow"/>
                </a:tc>
                <a:tc>
                  <a:txBody>
                    <a:bodyPr/>
                    <a:lstStyle/>
                    <a:p>
                      <a:pPr defTabSz="914400">
                        <a:defRPr sz="1800"/>
                      </a:pPr>
                      <a:r>
                        <a:rPr sz="3600"/>
                        <a:t>13</a:t>
                      </a:r>
                    </a:p>
                  </a:txBody>
                  <a:tcPr marL="50800" marR="50800" marT="50800" marB="50800" anchor="ctr" anchorCtr="0" horzOverflow="overflow"/>
                </a:tc>
                <a:tc>
                  <a:txBody>
                    <a:bodyPr/>
                    <a:lstStyle/>
                    <a:p>
                      <a:pPr defTabSz="914400">
                        <a:defRPr sz="1800"/>
                      </a:pPr>
                      <a:r>
                        <a:rPr sz="3600"/>
                        <a:t>14</a:t>
                      </a:r>
                    </a:p>
                  </a:txBody>
                  <a:tcPr marL="50800" marR="50800" marT="50800" marB="50800" anchor="ctr" anchorCtr="0" horzOverflow="overflow"/>
                </a:tc>
                <a:tc>
                  <a:txBody>
                    <a:bodyPr/>
                    <a:lstStyle/>
                    <a:p>
                      <a:pPr defTabSz="914400">
                        <a:defRPr sz="1800"/>
                      </a:pPr>
                      <a:r>
                        <a:rPr sz="3600"/>
                        <a:t>15</a:t>
                      </a:r>
                    </a:p>
                  </a:txBody>
                  <a:tcPr marL="50800" marR="50800" marT="50800" marB="50800" anchor="ctr" anchorCtr="0" horzOverflow="overflow"/>
                </a:tc>
                <a:tc>
                  <a:txBody>
                    <a:bodyPr/>
                    <a:lstStyle/>
                    <a:p>
                      <a:pPr defTabSz="914400">
                        <a:defRPr sz="1800"/>
                      </a:pPr>
                      <a:r>
                        <a:rPr sz="3600"/>
                        <a:t>16</a:t>
                      </a:r>
                    </a:p>
                  </a:txBody>
                  <a:tcPr marL="50800" marR="50800" marT="50800" marB="50800" anchor="ctr" anchorCtr="0" horzOverflow="overflow"/>
                </a:tc>
                <a:tc>
                  <a:txBody>
                    <a:bodyPr/>
                    <a:lstStyle/>
                    <a:p>
                      <a:pPr defTabSz="914400">
                        <a:defRPr sz="1800"/>
                      </a:pPr>
                      <a:r>
                        <a:rPr sz="3600"/>
                        <a:t>17</a:t>
                      </a:r>
                    </a:p>
                  </a:txBody>
                  <a:tcPr marL="50800" marR="50800" marT="50800" marB="50800" anchor="ctr" anchorCtr="0" horzOverflow="overflow"/>
                </a:tc>
                <a:tc>
                  <a:txBody>
                    <a:bodyPr/>
                    <a:lstStyle/>
                    <a:p>
                      <a:pPr defTabSz="914400">
                        <a:defRPr sz="1800"/>
                      </a:pPr>
                      <a:r>
                        <a:rPr sz="3600"/>
                        <a:t>18</a:t>
                      </a:r>
                    </a:p>
                  </a:txBody>
                  <a:tcPr marL="50800" marR="50800" marT="50800" marB="50800" anchor="ctr" anchorCtr="0" horzOverflow="overflow"/>
                </a:tc>
                <a:tc>
                  <a:txBody>
                    <a:bodyPr/>
                    <a:lstStyle/>
                    <a:p>
                      <a:pPr defTabSz="914400">
                        <a:defRPr sz="1800"/>
                      </a:pPr>
                      <a:r>
                        <a:rPr sz="3600"/>
                        <a:t>19</a:t>
                      </a:r>
                    </a:p>
                  </a:txBody>
                  <a:tcPr marL="50800" marR="50800" marT="50800" marB="50800" anchor="ctr" anchorCtr="0" horzOverflow="overflow"/>
                </a:tc>
                <a:tc>
                  <a:txBody>
                    <a:bodyPr/>
                    <a:lstStyle/>
                    <a:p>
                      <a:pPr defTabSz="914400">
                        <a:defRPr sz="1800"/>
                      </a:pPr>
                      <a:r>
                        <a:rPr sz="3600"/>
                        <a:t>20</a:t>
                      </a:r>
                    </a:p>
                  </a:txBody>
                  <a:tcPr marL="50800" marR="50800" marT="50800" marB="50800" anchor="ctr" anchorCtr="0" horzOverflow="overflow"/>
                </a:tc>
                <a:tc>
                  <a:txBody>
                    <a:bodyPr/>
                    <a:lstStyle/>
                    <a:p>
                      <a:pPr defTabSz="914400">
                        <a:defRPr sz="1800"/>
                      </a:pPr>
                      <a:r>
                        <a:rPr sz="3600"/>
                        <a:t>21</a:t>
                      </a:r>
                    </a:p>
                  </a:txBody>
                  <a:tcPr marL="50800" marR="50800" marT="50800" marB="50800" anchor="ctr" anchorCtr="0" horzOverflow="overflow"/>
                </a:tc>
                <a:tc>
                  <a:txBody>
                    <a:bodyPr/>
                    <a:lstStyle/>
                    <a:p>
                      <a:pPr defTabSz="914400">
                        <a:defRPr sz="1800"/>
                      </a:pPr>
                      <a:r>
                        <a:rPr sz="3600"/>
                        <a:t>22</a:t>
                      </a:r>
                    </a:p>
                  </a:txBody>
                  <a:tcPr marL="50800" marR="50800" marT="50800" marB="50800" anchor="ctr" anchorCtr="0" horzOverflow="overflow"/>
                </a:tc>
                <a:tc>
                  <a:txBody>
                    <a:bodyPr/>
                    <a:lstStyle/>
                    <a:p>
                      <a:pPr defTabSz="914400">
                        <a:defRPr sz="1800"/>
                      </a:pPr>
                      <a:r>
                        <a:rPr sz="3600"/>
                        <a:t>23</a:t>
                      </a:r>
                    </a:p>
                  </a:txBody>
                  <a:tcPr marL="50800" marR="50800" marT="50800" marB="50800" anchor="ctr" anchorCtr="0" horzOverflow="overflow"/>
                </a:tc>
                <a:tc>
                  <a:txBody>
                    <a:bodyPr/>
                    <a:lstStyle/>
                    <a:p>
                      <a:pPr defTabSz="914400">
                        <a:defRPr sz="1800"/>
                      </a:pPr>
                      <a:r>
                        <a:rPr sz="3600"/>
                        <a:t>24</a:t>
                      </a:r>
                    </a:p>
                  </a:txBody>
                  <a:tcPr marL="50800" marR="50800" marT="50800" marB="50800" anchor="ctr" anchorCtr="0" horzOverflow="overflow"/>
                </a:tc>
                <a:tc>
                  <a:txBody>
                    <a:bodyPr/>
                    <a:lstStyle/>
                    <a:p>
                      <a:pPr defTabSz="914400">
                        <a:defRPr sz="1800"/>
                      </a:pPr>
                      <a:r>
                        <a:rPr sz="3600"/>
                        <a:t>25</a:t>
                      </a:r>
                    </a:p>
                  </a:txBody>
                  <a:tcPr marL="50800" marR="50800" marT="50800" marB="50800" anchor="ctr" anchorCtr="0" horzOverflow="overflow"/>
                </a:tc>
                <a:tc>
                  <a:txBody>
                    <a:bodyPr/>
                    <a:lstStyle/>
                    <a:p>
                      <a:pPr defTabSz="914400">
                        <a:defRPr sz="1800"/>
                      </a:pPr>
                      <a:r>
                        <a:rPr sz="3600"/>
                        <a:t>26</a:t>
                      </a:r>
                    </a:p>
                  </a:txBody>
                  <a:tcPr marL="50800" marR="50800" marT="50800" marB="50800" anchor="ctr" anchorCtr="0" horzOverflow="overflow"/>
                </a:tc>
              </a:tr>
            </a:tbl>
          </a:graphicData>
        </a:graphic>
      </p:graphicFrame>
    </p:spTree>
  </p:cSld>
  <p:clrMapOvr>
    <a:masterClrMapping/>
  </p:clrMapOvr>
  <p:transition xmlns:p14="http://schemas.microsoft.com/office/powerpoint/2010/main" spd="med" advClick="1" p14:dur="1000"/>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3" name="Shape 293"/>
          <p:cNvSpPr/>
          <p:nvPr>
            <p:ph type="title"/>
          </p:nvPr>
        </p:nvSpPr>
        <p:spPr>
          <a:prstGeom prst="rect">
            <a:avLst/>
          </a:prstGeom>
        </p:spPr>
        <p:txBody>
          <a:bodyPr/>
          <a:lstStyle>
            <a:lvl1pPr>
              <a:defRPr sz="9000"/>
            </a:lvl1pPr>
          </a:lstStyle>
          <a:p>
            <a:pPr/>
            <a:r>
              <a:t>Mapping</a:t>
            </a:r>
          </a:p>
        </p:txBody>
      </p:sp>
      <p:sp>
        <p:nvSpPr>
          <p:cNvPr id="294" name="Shape 294"/>
          <p:cNvSpPr/>
          <p:nvPr>
            <p:ph type="body" idx="1"/>
          </p:nvPr>
        </p:nvSpPr>
        <p:spPr>
          <a:xfrm>
            <a:off x="4244004" y="5991820"/>
            <a:ext cx="15609094" cy="8840391"/>
          </a:xfrm>
          <a:prstGeom prst="rect">
            <a:avLst/>
          </a:prstGeom>
        </p:spPr>
        <p:txBody>
          <a:bodyPr anchor="t"/>
          <a:lstStyle/>
          <a:p>
            <a:pPr marL="0" indent="0">
              <a:buSzTx/>
              <a:buNone/>
              <a:defRPr>
                <a:latin typeface="Courier"/>
                <a:ea typeface="Courier"/>
                <a:cs typeface="Courier"/>
                <a:sym typeface="Courier"/>
              </a:defRPr>
            </a:pPr>
            <a:r>
              <a:t>Amy = A + m + y =</a:t>
            </a:r>
            <a:r>
              <a:rPr>
                <a:solidFill>
                  <a:srgbClr val="FF2600"/>
                </a:solidFill>
              </a:rPr>
              <a:t>1</a:t>
            </a:r>
            <a:r>
              <a:t>*1  + </a:t>
            </a:r>
            <a:r>
              <a:rPr>
                <a:solidFill>
                  <a:srgbClr val="FF2600"/>
                </a:solidFill>
              </a:rPr>
              <a:t>2</a:t>
            </a:r>
            <a:r>
              <a:t>*13 + </a:t>
            </a:r>
            <a:r>
              <a:rPr>
                <a:solidFill>
                  <a:srgbClr val="FF2600"/>
                </a:solidFill>
              </a:rPr>
              <a:t>3</a:t>
            </a:r>
            <a:r>
              <a:t>*25 =102</a:t>
            </a:r>
          </a:p>
          <a:p>
            <a:pPr marL="0" indent="0">
              <a:buSzTx/>
              <a:buNone/>
              <a:defRPr>
                <a:latin typeface="Courier"/>
                <a:ea typeface="Courier"/>
                <a:cs typeface="Courier"/>
                <a:sym typeface="Courier"/>
              </a:defRPr>
            </a:pPr>
            <a:r>
              <a:t>May = M + a + y =</a:t>
            </a:r>
            <a:r>
              <a:rPr>
                <a:solidFill>
                  <a:srgbClr val="FF2600"/>
                </a:solidFill>
              </a:rPr>
              <a:t>1</a:t>
            </a:r>
            <a:r>
              <a:t>*13 + </a:t>
            </a:r>
            <a:r>
              <a:rPr>
                <a:solidFill>
                  <a:srgbClr val="FF2600"/>
                </a:solidFill>
              </a:rPr>
              <a:t>2</a:t>
            </a:r>
            <a:r>
              <a:t>*1  + </a:t>
            </a:r>
            <a:r>
              <a:rPr>
                <a:solidFill>
                  <a:srgbClr val="FF2600"/>
                </a:solidFill>
              </a:rPr>
              <a:t>3</a:t>
            </a:r>
            <a:r>
              <a:t>*25 =</a:t>
            </a:r>
            <a:r>
              <a:t>90</a:t>
            </a:r>
          </a:p>
        </p:txBody>
      </p:sp>
      <p:graphicFrame>
        <p:nvGraphicFramePr>
          <p:cNvPr id="295" name="Table 295"/>
          <p:cNvGraphicFramePr/>
          <p:nvPr/>
        </p:nvGraphicFramePr>
        <p:xfrm>
          <a:off x="4268456" y="4232671"/>
          <a:ext cx="15238722" cy="1518048"/>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tblGrid>
              <a:tr h="759023">
                <a:tc>
                  <a:txBody>
                    <a:bodyPr/>
                    <a:lstStyle/>
                    <a:p>
                      <a:pPr defTabSz="914400">
                        <a:defRPr sz="1800"/>
                      </a:pPr>
                      <a:r>
                        <a:rPr b="1" sz="3600">
                          <a:latin typeface="Helvetica"/>
                          <a:ea typeface="Helvetica"/>
                          <a:cs typeface="Helvetica"/>
                          <a:sym typeface="Helvetica"/>
                        </a:rPr>
                        <a:t>A</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B</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C</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D</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E</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F</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G</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H</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I</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J</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K</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L</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M</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N</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O</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P</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Q</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R</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S</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T</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U</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V</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W</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X</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Y</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Z</a:t>
                      </a:r>
                    </a:p>
                  </a:txBody>
                  <a:tcPr marL="50800" marR="50800" marT="50800" marB="50800" anchor="ctr" anchorCtr="0" horzOverflow="overflow"/>
                </a:tc>
              </a:tr>
              <a:tr h="759023">
                <a:tc>
                  <a:txBody>
                    <a:bodyPr/>
                    <a:lstStyle/>
                    <a:p>
                      <a:pPr defTabSz="914400">
                        <a:defRPr sz="1800"/>
                      </a:pPr>
                      <a:r>
                        <a:rPr sz="3600"/>
                        <a:t>1</a:t>
                      </a:r>
                    </a:p>
                  </a:txBody>
                  <a:tcPr marL="50800" marR="50800" marT="50800" marB="50800" anchor="ctr" anchorCtr="0" horzOverflow="overflow"/>
                </a:tc>
                <a:tc>
                  <a:txBody>
                    <a:bodyPr/>
                    <a:lstStyle/>
                    <a:p>
                      <a:pPr defTabSz="914400">
                        <a:defRPr sz="1800"/>
                      </a:pPr>
                      <a:r>
                        <a:rPr sz="3600"/>
                        <a:t>2</a:t>
                      </a:r>
                    </a:p>
                  </a:txBody>
                  <a:tcPr marL="50800" marR="50800" marT="50800" marB="50800" anchor="ctr" anchorCtr="0" horzOverflow="overflow"/>
                </a:tc>
                <a:tc>
                  <a:txBody>
                    <a:bodyPr/>
                    <a:lstStyle/>
                    <a:p>
                      <a:pPr defTabSz="914400">
                        <a:defRPr sz="1800"/>
                      </a:pPr>
                      <a:r>
                        <a:rPr sz="3600"/>
                        <a:t>3</a:t>
                      </a:r>
                    </a:p>
                  </a:txBody>
                  <a:tcPr marL="50800" marR="50800" marT="50800" marB="50800" anchor="ctr" anchorCtr="0" horzOverflow="overflow"/>
                </a:tc>
                <a:tc>
                  <a:txBody>
                    <a:bodyPr/>
                    <a:lstStyle/>
                    <a:p>
                      <a:pPr defTabSz="914400">
                        <a:defRPr sz="1800"/>
                      </a:pPr>
                      <a:r>
                        <a:rPr sz="3600"/>
                        <a:t>4</a:t>
                      </a:r>
                    </a:p>
                  </a:txBody>
                  <a:tcPr marL="50800" marR="50800" marT="50800" marB="50800" anchor="ctr" anchorCtr="0" horzOverflow="overflow"/>
                </a:tc>
                <a:tc>
                  <a:txBody>
                    <a:bodyPr/>
                    <a:lstStyle/>
                    <a:p>
                      <a:pPr defTabSz="914400">
                        <a:defRPr sz="1800"/>
                      </a:pPr>
                      <a:r>
                        <a:rPr sz="3600"/>
                        <a:t>5</a:t>
                      </a:r>
                    </a:p>
                  </a:txBody>
                  <a:tcPr marL="50800" marR="50800" marT="50800" marB="50800" anchor="ctr" anchorCtr="0" horzOverflow="overflow"/>
                </a:tc>
                <a:tc>
                  <a:txBody>
                    <a:bodyPr/>
                    <a:lstStyle/>
                    <a:p>
                      <a:pPr defTabSz="914400">
                        <a:defRPr sz="1800"/>
                      </a:pPr>
                      <a:r>
                        <a:rPr sz="3600"/>
                        <a:t>6</a:t>
                      </a:r>
                    </a:p>
                  </a:txBody>
                  <a:tcPr marL="50800" marR="50800" marT="50800" marB="50800" anchor="ctr" anchorCtr="0" horzOverflow="overflow"/>
                </a:tc>
                <a:tc>
                  <a:txBody>
                    <a:bodyPr/>
                    <a:lstStyle/>
                    <a:p>
                      <a:pPr defTabSz="914400">
                        <a:defRPr sz="1800"/>
                      </a:pPr>
                      <a:r>
                        <a:rPr sz="3600"/>
                        <a:t>7</a:t>
                      </a:r>
                    </a:p>
                  </a:txBody>
                  <a:tcPr marL="50800" marR="50800" marT="50800" marB="50800" anchor="ctr" anchorCtr="0" horzOverflow="overflow"/>
                </a:tc>
                <a:tc>
                  <a:txBody>
                    <a:bodyPr/>
                    <a:lstStyle/>
                    <a:p>
                      <a:pPr defTabSz="914400">
                        <a:defRPr sz="1800"/>
                      </a:pPr>
                      <a:r>
                        <a:rPr sz="3600"/>
                        <a:t>8</a:t>
                      </a:r>
                    </a:p>
                  </a:txBody>
                  <a:tcPr marL="50800" marR="50800" marT="50800" marB="50800" anchor="ctr" anchorCtr="0" horzOverflow="overflow"/>
                </a:tc>
                <a:tc>
                  <a:txBody>
                    <a:bodyPr/>
                    <a:lstStyle/>
                    <a:p>
                      <a:pPr defTabSz="914400">
                        <a:defRPr sz="1800"/>
                      </a:pPr>
                      <a:r>
                        <a:rPr sz="3600"/>
                        <a:t>9</a:t>
                      </a:r>
                    </a:p>
                  </a:txBody>
                  <a:tcPr marL="50800" marR="50800" marT="50800" marB="50800" anchor="ctr" anchorCtr="0" horzOverflow="overflow"/>
                </a:tc>
                <a:tc>
                  <a:txBody>
                    <a:bodyPr/>
                    <a:lstStyle/>
                    <a:p>
                      <a:pPr defTabSz="914400">
                        <a:defRPr sz="1800"/>
                      </a:pPr>
                      <a:r>
                        <a:rPr sz="3600"/>
                        <a:t>10</a:t>
                      </a:r>
                    </a:p>
                  </a:txBody>
                  <a:tcPr marL="50800" marR="50800" marT="50800" marB="50800" anchor="ctr" anchorCtr="0" horzOverflow="overflow"/>
                </a:tc>
                <a:tc>
                  <a:txBody>
                    <a:bodyPr/>
                    <a:lstStyle/>
                    <a:p>
                      <a:pPr defTabSz="914400">
                        <a:defRPr sz="1800"/>
                      </a:pPr>
                      <a:r>
                        <a:rPr sz="3600"/>
                        <a:t>11</a:t>
                      </a:r>
                    </a:p>
                  </a:txBody>
                  <a:tcPr marL="50800" marR="50800" marT="50800" marB="50800" anchor="ctr" anchorCtr="0" horzOverflow="overflow"/>
                </a:tc>
                <a:tc>
                  <a:txBody>
                    <a:bodyPr/>
                    <a:lstStyle/>
                    <a:p>
                      <a:pPr defTabSz="914400">
                        <a:defRPr sz="1800"/>
                      </a:pPr>
                      <a:r>
                        <a:rPr sz="3600"/>
                        <a:t>12</a:t>
                      </a:r>
                    </a:p>
                  </a:txBody>
                  <a:tcPr marL="50800" marR="50800" marT="50800" marB="50800" anchor="ctr" anchorCtr="0" horzOverflow="overflow"/>
                </a:tc>
                <a:tc>
                  <a:txBody>
                    <a:bodyPr/>
                    <a:lstStyle/>
                    <a:p>
                      <a:pPr defTabSz="914400">
                        <a:defRPr sz="1800"/>
                      </a:pPr>
                      <a:r>
                        <a:rPr sz="3600"/>
                        <a:t>13</a:t>
                      </a:r>
                    </a:p>
                  </a:txBody>
                  <a:tcPr marL="50800" marR="50800" marT="50800" marB="50800" anchor="ctr" anchorCtr="0" horzOverflow="overflow"/>
                </a:tc>
                <a:tc>
                  <a:txBody>
                    <a:bodyPr/>
                    <a:lstStyle/>
                    <a:p>
                      <a:pPr defTabSz="914400">
                        <a:defRPr sz="1800"/>
                      </a:pPr>
                      <a:r>
                        <a:rPr sz="3600"/>
                        <a:t>14</a:t>
                      </a:r>
                    </a:p>
                  </a:txBody>
                  <a:tcPr marL="50800" marR="50800" marT="50800" marB="50800" anchor="ctr" anchorCtr="0" horzOverflow="overflow"/>
                </a:tc>
                <a:tc>
                  <a:txBody>
                    <a:bodyPr/>
                    <a:lstStyle/>
                    <a:p>
                      <a:pPr defTabSz="914400">
                        <a:defRPr sz="1800"/>
                      </a:pPr>
                      <a:r>
                        <a:rPr sz="3600"/>
                        <a:t>15</a:t>
                      </a:r>
                    </a:p>
                  </a:txBody>
                  <a:tcPr marL="50800" marR="50800" marT="50800" marB="50800" anchor="ctr" anchorCtr="0" horzOverflow="overflow"/>
                </a:tc>
                <a:tc>
                  <a:txBody>
                    <a:bodyPr/>
                    <a:lstStyle/>
                    <a:p>
                      <a:pPr defTabSz="914400">
                        <a:defRPr sz="1800"/>
                      </a:pPr>
                      <a:r>
                        <a:rPr sz="3600"/>
                        <a:t>16</a:t>
                      </a:r>
                    </a:p>
                  </a:txBody>
                  <a:tcPr marL="50800" marR="50800" marT="50800" marB="50800" anchor="ctr" anchorCtr="0" horzOverflow="overflow"/>
                </a:tc>
                <a:tc>
                  <a:txBody>
                    <a:bodyPr/>
                    <a:lstStyle/>
                    <a:p>
                      <a:pPr defTabSz="914400">
                        <a:defRPr sz="1800"/>
                      </a:pPr>
                      <a:r>
                        <a:rPr sz="3600"/>
                        <a:t>17</a:t>
                      </a:r>
                    </a:p>
                  </a:txBody>
                  <a:tcPr marL="50800" marR="50800" marT="50800" marB="50800" anchor="ctr" anchorCtr="0" horzOverflow="overflow"/>
                </a:tc>
                <a:tc>
                  <a:txBody>
                    <a:bodyPr/>
                    <a:lstStyle/>
                    <a:p>
                      <a:pPr defTabSz="914400">
                        <a:defRPr sz="1800"/>
                      </a:pPr>
                      <a:r>
                        <a:rPr sz="3600"/>
                        <a:t>18</a:t>
                      </a:r>
                    </a:p>
                  </a:txBody>
                  <a:tcPr marL="50800" marR="50800" marT="50800" marB="50800" anchor="ctr" anchorCtr="0" horzOverflow="overflow"/>
                </a:tc>
                <a:tc>
                  <a:txBody>
                    <a:bodyPr/>
                    <a:lstStyle/>
                    <a:p>
                      <a:pPr defTabSz="914400">
                        <a:defRPr sz="1800"/>
                      </a:pPr>
                      <a:r>
                        <a:rPr sz="3600"/>
                        <a:t>19</a:t>
                      </a:r>
                    </a:p>
                  </a:txBody>
                  <a:tcPr marL="50800" marR="50800" marT="50800" marB="50800" anchor="ctr" anchorCtr="0" horzOverflow="overflow"/>
                </a:tc>
                <a:tc>
                  <a:txBody>
                    <a:bodyPr/>
                    <a:lstStyle/>
                    <a:p>
                      <a:pPr defTabSz="914400">
                        <a:defRPr sz="1800"/>
                      </a:pPr>
                      <a:r>
                        <a:rPr sz="3600"/>
                        <a:t>20</a:t>
                      </a:r>
                    </a:p>
                  </a:txBody>
                  <a:tcPr marL="50800" marR="50800" marT="50800" marB="50800" anchor="ctr" anchorCtr="0" horzOverflow="overflow"/>
                </a:tc>
                <a:tc>
                  <a:txBody>
                    <a:bodyPr/>
                    <a:lstStyle/>
                    <a:p>
                      <a:pPr defTabSz="914400">
                        <a:defRPr sz="1800"/>
                      </a:pPr>
                      <a:r>
                        <a:rPr sz="3600"/>
                        <a:t>21</a:t>
                      </a:r>
                    </a:p>
                  </a:txBody>
                  <a:tcPr marL="50800" marR="50800" marT="50800" marB="50800" anchor="ctr" anchorCtr="0" horzOverflow="overflow"/>
                </a:tc>
                <a:tc>
                  <a:txBody>
                    <a:bodyPr/>
                    <a:lstStyle/>
                    <a:p>
                      <a:pPr defTabSz="914400">
                        <a:defRPr sz="1800"/>
                      </a:pPr>
                      <a:r>
                        <a:rPr sz="3600"/>
                        <a:t>22</a:t>
                      </a:r>
                    </a:p>
                  </a:txBody>
                  <a:tcPr marL="50800" marR="50800" marT="50800" marB="50800" anchor="ctr" anchorCtr="0" horzOverflow="overflow"/>
                </a:tc>
                <a:tc>
                  <a:txBody>
                    <a:bodyPr/>
                    <a:lstStyle/>
                    <a:p>
                      <a:pPr defTabSz="914400">
                        <a:defRPr sz="1800"/>
                      </a:pPr>
                      <a:r>
                        <a:rPr sz="3600"/>
                        <a:t>23</a:t>
                      </a:r>
                    </a:p>
                  </a:txBody>
                  <a:tcPr marL="50800" marR="50800" marT="50800" marB="50800" anchor="ctr" anchorCtr="0" horzOverflow="overflow"/>
                </a:tc>
                <a:tc>
                  <a:txBody>
                    <a:bodyPr/>
                    <a:lstStyle/>
                    <a:p>
                      <a:pPr defTabSz="914400">
                        <a:defRPr sz="1800"/>
                      </a:pPr>
                      <a:r>
                        <a:rPr sz="3600"/>
                        <a:t>24</a:t>
                      </a:r>
                    </a:p>
                  </a:txBody>
                  <a:tcPr marL="50800" marR="50800" marT="50800" marB="50800" anchor="ctr" anchorCtr="0" horzOverflow="overflow"/>
                </a:tc>
                <a:tc>
                  <a:txBody>
                    <a:bodyPr/>
                    <a:lstStyle/>
                    <a:p>
                      <a:pPr defTabSz="914400">
                        <a:defRPr sz="1800"/>
                      </a:pPr>
                      <a:r>
                        <a:rPr sz="3600"/>
                        <a:t>25</a:t>
                      </a:r>
                    </a:p>
                  </a:txBody>
                  <a:tcPr marL="50800" marR="50800" marT="50800" marB="50800" anchor="ctr" anchorCtr="0" horzOverflow="overflow"/>
                </a:tc>
                <a:tc>
                  <a:txBody>
                    <a:bodyPr/>
                    <a:lstStyle/>
                    <a:p>
                      <a:pPr defTabSz="914400">
                        <a:defRPr sz="1800"/>
                      </a:pPr>
                      <a:r>
                        <a:rPr sz="3600"/>
                        <a:t>26</a:t>
                      </a:r>
                    </a:p>
                  </a:txBody>
                  <a:tcPr marL="50800" marR="50800" marT="50800" marB="50800" anchor="ctr" anchorCtr="0" horzOverflow="overflow"/>
                </a:tc>
              </a:tr>
            </a:tbl>
          </a:graphicData>
        </a:graphic>
      </p:graphicFrame>
    </p:spTree>
  </p:cSld>
  <p:clrMapOvr>
    <a:masterClrMapping/>
  </p:clrMapOvr>
  <p:transition xmlns:p14="http://schemas.microsoft.com/office/powerpoint/2010/main" spd="med" advClick="1" p14:dur="1000"/>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9" name="Shape 299"/>
          <p:cNvSpPr/>
          <p:nvPr>
            <p:ph type="title"/>
          </p:nvPr>
        </p:nvSpPr>
        <p:spPr>
          <a:prstGeom prst="rect">
            <a:avLst/>
          </a:prstGeom>
        </p:spPr>
        <p:txBody>
          <a:bodyPr/>
          <a:lstStyle/>
          <a:p>
            <a:pPr/>
            <a:r>
              <a:t> collision free</a:t>
            </a:r>
          </a:p>
        </p:txBody>
      </p:sp>
      <p:pic>
        <p:nvPicPr>
          <p:cNvPr id="300" name="2eimer-2.png"/>
          <p:cNvPicPr>
            <a:picLocks noChangeAspect="1"/>
          </p:cNvPicPr>
          <p:nvPr/>
        </p:nvPicPr>
        <p:blipFill>
          <a:blip r:embed="rId3">
            <a:extLst/>
          </a:blip>
          <a:stretch>
            <a:fillRect/>
          </a:stretch>
        </p:blipFill>
        <p:spPr>
          <a:xfrm>
            <a:off x="8450460" y="5679281"/>
            <a:ext cx="7750970" cy="3036094"/>
          </a:xfrm>
          <a:prstGeom prst="rect">
            <a:avLst/>
          </a:prstGeom>
          <a:ln w="12700">
            <a:miter lim="400000"/>
          </a:ln>
        </p:spPr>
      </p:pic>
      <p:sp>
        <p:nvSpPr>
          <p:cNvPr id="301" name="Shape 301"/>
          <p:cNvSpPr/>
          <p:nvPr/>
        </p:nvSpPr>
        <p:spPr>
          <a:xfrm>
            <a:off x="9908817" y="7139603"/>
            <a:ext cx="761170" cy="4730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lgn="l" defTabSz="584200">
              <a:defRPr b="1" sz="2200">
                <a:solidFill>
                  <a:srgbClr val="FFFFFF"/>
                </a:solidFill>
                <a:latin typeface="Helvetica"/>
                <a:ea typeface="Helvetica"/>
                <a:cs typeface="Helvetica"/>
                <a:sym typeface="Helvetica"/>
              </a:defRPr>
            </a:lvl1pPr>
          </a:lstStyle>
          <a:p>
            <a:pPr/>
            <a:r>
              <a:t>Amy</a:t>
            </a:r>
          </a:p>
        </p:txBody>
      </p:sp>
      <p:sp>
        <p:nvSpPr>
          <p:cNvPr id="302" name="Shape 302"/>
          <p:cNvSpPr/>
          <p:nvPr/>
        </p:nvSpPr>
        <p:spPr>
          <a:xfrm>
            <a:off x="14118834" y="7139603"/>
            <a:ext cx="699096" cy="4730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lgn="l" defTabSz="584200">
              <a:defRPr b="1" sz="2200">
                <a:solidFill>
                  <a:srgbClr val="FFFFFF"/>
                </a:solidFill>
                <a:latin typeface="Helvetica"/>
                <a:ea typeface="Helvetica"/>
                <a:cs typeface="Helvetica"/>
                <a:sym typeface="Helvetica"/>
              </a:defRPr>
            </a:lvl1pPr>
          </a:lstStyle>
          <a:p>
            <a:pPr/>
            <a:r>
              <a:t>May</a:t>
            </a:r>
          </a:p>
        </p:txBody>
      </p:sp>
      <p:sp>
        <p:nvSpPr>
          <p:cNvPr id="303" name="Shape 303"/>
          <p:cNvSpPr/>
          <p:nvPr/>
        </p:nvSpPr>
        <p:spPr>
          <a:xfrm>
            <a:off x="10007348" y="5710743"/>
            <a:ext cx="621742" cy="4730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defTabSz="584200">
              <a:defRPr b="1" sz="2200">
                <a:solidFill>
                  <a:srgbClr val="FFFFFF"/>
                </a:solidFill>
                <a:latin typeface="Helvetica"/>
                <a:ea typeface="Helvetica"/>
                <a:cs typeface="Helvetica"/>
                <a:sym typeface="Helvetica"/>
              </a:defRPr>
            </a:lvl1pPr>
          </a:lstStyle>
          <a:p>
            <a:pPr/>
            <a:r>
              <a:t>102</a:t>
            </a:r>
          </a:p>
        </p:txBody>
      </p:sp>
      <p:sp>
        <p:nvSpPr>
          <p:cNvPr id="304" name="Shape 304"/>
          <p:cNvSpPr/>
          <p:nvPr/>
        </p:nvSpPr>
        <p:spPr>
          <a:xfrm>
            <a:off x="14261332" y="5710743"/>
            <a:ext cx="466354" cy="4730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defTabSz="584200">
              <a:defRPr b="1" sz="2200">
                <a:solidFill>
                  <a:srgbClr val="FFFFFF"/>
                </a:solidFill>
                <a:latin typeface="Helvetica"/>
                <a:ea typeface="Helvetica"/>
                <a:cs typeface="Helvetica"/>
                <a:sym typeface="Helvetica"/>
              </a:defRPr>
            </a:lvl1pPr>
          </a:lstStyle>
          <a:p>
            <a:pPr/>
            <a:r>
              <a:t>90</a:t>
            </a:r>
          </a:p>
        </p:txBody>
      </p:sp>
    </p:spTree>
  </p:cSld>
  <p:clrMapOvr>
    <a:masterClrMapping/>
  </p:clrMapOvr>
  <p:transition xmlns:p14="http://schemas.microsoft.com/office/powerpoint/2010/main" spd="med" advClick="1" p14:dur="1000"/>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8" name="Shape 308"/>
          <p:cNvSpPr/>
          <p:nvPr>
            <p:ph type="title"/>
          </p:nvPr>
        </p:nvSpPr>
        <p:spPr>
          <a:prstGeom prst="rect">
            <a:avLst/>
          </a:prstGeom>
        </p:spPr>
        <p:txBody>
          <a:bodyPr/>
          <a:lstStyle>
            <a:lvl1pPr>
              <a:spcBef>
                <a:spcPts val="4200"/>
              </a:spcBef>
              <a:defRPr sz="11800"/>
            </a:lvl1pPr>
          </a:lstStyle>
          <a:p>
            <a:pPr/>
            <a:r>
              <a:t>String hashCode()</a:t>
            </a:r>
          </a:p>
        </p:txBody>
      </p:sp>
      <p:sp>
        <p:nvSpPr>
          <p:cNvPr id="309" name="Shape 309"/>
          <p:cNvSpPr/>
          <p:nvPr>
            <p:ph type="body" sz="quarter" idx="1"/>
          </p:nvPr>
        </p:nvSpPr>
        <p:spPr>
          <a:xfrm>
            <a:off x="4994202" y="7081242"/>
            <a:ext cx="14716126" cy="1589485"/>
          </a:xfrm>
          <a:prstGeom prst="rect">
            <a:avLst/>
          </a:prstGeom>
        </p:spPr>
        <p:txBody>
          <a:bodyPr/>
          <a:lstStyle/>
          <a:p>
            <a:pPr>
              <a:spcBef>
                <a:spcPts val="4200"/>
              </a:spcBef>
              <a:defRPr sz="9000"/>
            </a:pPr>
          </a:p>
        </p:txBody>
      </p:sp>
    </p:spTree>
  </p:cSld>
  <p:clrMapOvr>
    <a:masterClrMapping/>
  </p:clrMapOvr>
  <p:transition xmlns:p14="http://schemas.microsoft.com/office/powerpoint/2010/main" spd="med" advClick="1" p14:dur="1000"/>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3" name="Shape 313"/>
          <p:cNvSpPr/>
          <p:nvPr>
            <p:ph type="title"/>
          </p:nvPr>
        </p:nvSpPr>
        <p:spPr>
          <a:prstGeom prst="rect">
            <a:avLst/>
          </a:prstGeom>
        </p:spPr>
        <p:txBody>
          <a:bodyPr/>
          <a:lstStyle>
            <a:lvl1pPr>
              <a:defRPr sz="9000"/>
            </a:lvl1pPr>
          </a:lstStyle>
          <a:p>
            <a:pPr/>
            <a:r>
              <a:t>java.lang.String hashCode()</a:t>
            </a:r>
          </a:p>
        </p:txBody>
      </p:sp>
      <p:sp>
        <p:nvSpPr>
          <p:cNvPr id="314" name="Shape 314"/>
          <p:cNvSpPr/>
          <p:nvPr>
            <p:ph type="body" idx="1"/>
          </p:nvPr>
        </p:nvSpPr>
        <p:spPr>
          <a:xfrm>
            <a:off x="4387453" y="3670101"/>
            <a:ext cx="15609094" cy="8840392"/>
          </a:xfrm>
          <a:prstGeom prst="rect">
            <a:avLst/>
          </a:prstGeom>
        </p:spPr>
        <p:txBody>
          <a:bodyPr anchor="t"/>
          <a:lstStyle/>
          <a:p>
            <a:pPr marL="0" indent="0">
              <a:buSzTx/>
              <a:buNone/>
            </a:pPr>
            <a:r>
              <a:t>Each Character is encoded in Unicode.</a:t>
            </a:r>
          </a:p>
          <a:p>
            <a:pPr marL="0" indent="0">
              <a:buSzTx/>
              <a:buNone/>
            </a:pPr>
            <a:r>
              <a:t>Unicode is a mapping table where each character gets assigned to a unique int value</a:t>
            </a:r>
          </a:p>
        </p:txBody>
      </p:sp>
      <p:graphicFrame>
        <p:nvGraphicFramePr>
          <p:cNvPr id="315" name="Table 315"/>
          <p:cNvGraphicFramePr/>
          <p:nvPr/>
        </p:nvGraphicFramePr>
        <p:xfrm>
          <a:off x="5054268" y="7090171"/>
          <a:ext cx="5099880" cy="1518048"/>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1019975"/>
                <a:gridCol w="1019975"/>
                <a:gridCol w="1019975"/>
                <a:gridCol w="1019975"/>
                <a:gridCol w="1019975"/>
              </a:tblGrid>
              <a:tr h="759023">
                <a:tc>
                  <a:txBody>
                    <a:bodyPr/>
                    <a:lstStyle/>
                    <a:p>
                      <a:pPr defTabSz="914400">
                        <a:defRPr sz="1800"/>
                      </a:pPr>
                      <a:r>
                        <a:rPr b="1" sz="3600">
                          <a:latin typeface="Helvetica"/>
                          <a:ea typeface="Helvetica"/>
                          <a:cs typeface="Helvetica"/>
                          <a:sym typeface="Helvetica"/>
                        </a:rPr>
                        <a:t>A</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M</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a</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m</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y</a:t>
                      </a:r>
                    </a:p>
                  </a:txBody>
                  <a:tcPr marL="50800" marR="50800" marT="50800" marB="50800" anchor="ctr" anchorCtr="0" horzOverflow="overflow"/>
                </a:tc>
              </a:tr>
              <a:tr h="759023">
                <a:tc>
                  <a:txBody>
                    <a:bodyPr/>
                    <a:lstStyle/>
                    <a:p>
                      <a:pPr defTabSz="914400">
                        <a:defRPr sz="1800"/>
                      </a:pPr>
                      <a:r>
                        <a:rPr sz="3600"/>
                        <a:t>65</a:t>
                      </a:r>
                    </a:p>
                  </a:txBody>
                  <a:tcPr marL="50800" marR="50800" marT="50800" marB="50800" anchor="ctr" anchorCtr="0" horzOverflow="overflow"/>
                </a:tc>
                <a:tc>
                  <a:txBody>
                    <a:bodyPr/>
                    <a:lstStyle/>
                    <a:p>
                      <a:pPr defTabSz="914400">
                        <a:defRPr sz="1800"/>
                      </a:pPr>
                      <a:r>
                        <a:rPr sz="3600"/>
                        <a:t>77</a:t>
                      </a:r>
                    </a:p>
                  </a:txBody>
                  <a:tcPr marL="50800" marR="50800" marT="50800" marB="50800" anchor="ctr" anchorCtr="0" horzOverflow="overflow"/>
                </a:tc>
                <a:tc>
                  <a:txBody>
                    <a:bodyPr/>
                    <a:lstStyle/>
                    <a:p>
                      <a:pPr defTabSz="914400">
                        <a:defRPr sz="1800"/>
                      </a:pPr>
                      <a:r>
                        <a:rPr sz="3600"/>
                        <a:t>97</a:t>
                      </a:r>
                    </a:p>
                  </a:txBody>
                  <a:tcPr marL="50800" marR="50800" marT="50800" marB="50800" anchor="ctr" anchorCtr="0" horzOverflow="overflow"/>
                </a:tc>
                <a:tc>
                  <a:txBody>
                    <a:bodyPr/>
                    <a:lstStyle/>
                    <a:p>
                      <a:pPr defTabSz="914400">
                        <a:defRPr sz="1800"/>
                      </a:pPr>
                      <a:r>
                        <a:rPr sz="3600"/>
                        <a:t>109</a:t>
                      </a:r>
                    </a:p>
                  </a:txBody>
                  <a:tcPr marL="50800" marR="50800" marT="50800" marB="50800" anchor="ctr" anchorCtr="0" horzOverflow="overflow"/>
                </a:tc>
                <a:tc>
                  <a:txBody>
                    <a:bodyPr/>
                    <a:lstStyle/>
                    <a:p>
                      <a:pPr defTabSz="914400">
                        <a:defRPr sz="1800"/>
                      </a:pPr>
                      <a:r>
                        <a:rPr sz="3600"/>
                        <a:t>121</a:t>
                      </a:r>
                    </a:p>
                  </a:txBody>
                  <a:tcPr marL="50800" marR="50800" marT="50800" marB="50800" anchor="ctr" anchorCtr="0" horzOverflow="overflow"/>
                </a:tc>
              </a:tr>
            </a:tbl>
          </a:graphicData>
        </a:graphic>
      </p:graphicFrame>
    </p:spTree>
  </p:cSld>
  <p:clrMapOvr>
    <a:masterClrMapping/>
  </p:clrMapOvr>
  <p:transition xmlns:p14="http://schemas.microsoft.com/office/powerpoint/2010/main" spd="med" advClick="1" p14:dur="1000"/>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9" name="Shape 319"/>
          <p:cNvSpPr/>
          <p:nvPr>
            <p:ph type="title"/>
          </p:nvPr>
        </p:nvSpPr>
        <p:spPr>
          <a:prstGeom prst="rect">
            <a:avLst/>
          </a:prstGeom>
        </p:spPr>
        <p:txBody>
          <a:bodyPr/>
          <a:lstStyle>
            <a:lvl1pPr>
              <a:defRPr sz="9000"/>
            </a:lvl1pPr>
          </a:lstStyle>
          <a:p>
            <a:pPr/>
            <a:r>
              <a:t>java.lang.String hashCode()</a:t>
            </a:r>
          </a:p>
        </p:txBody>
      </p:sp>
      <p:sp>
        <p:nvSpPr>
          <p:cNvPr id="320" name="Shape 320"/>
          <p:cNvSpPr/>
          <p:nvPr>
            <p:ph type="body" idx="1"/>
          </p:nvPr>
        </p:nvSpPr>
        <p:spPr>
          <a:xfrm>
            <a:off x="4244004" y="5991820"/>
            <a:ext cx="15609094" cy="8840391"/>
          </a:xfrm>
          <a:prstGeom prst="rect">
            <a:avLst/>
          </a:prstGeom>
        </p:spPr>
        <p:txBody>
          <a:bodyPr anchor="t"/>
          <a:lstStyle/>
          <a:p>
            <a:pPr marL="0" indent="0">
              <a:buSzTx/>
              <a:buNone/>
            </a:pPr>
            <a:r>
              <a:t>Amy = ?</a:t>
            </a:r>
          </a:p>
          <a:p>
            <a:pPr marL="0" indent="0">
              <a:buSzTx/>
              <a:buNone/>
            </a:pPr>
            <a:r>
              <a:t>int result = 0;</a:t>
            </a:r>
          </a:p>
          <a:p>
            <a:pPr marL="0" indent="0">
              <a:buSzTx/>
              <a:buNone/>
            </a:pPr>
            <a:r>
              <a:t>result = 31 * result  + 65;  //65</a:t>
            </a:r>
          </a:p>
          <a:p>
            <a:pPr marL="0" indent="0">
              <a:buSzTx/>
              <a:buNone/>
            </a:pPr>
            <a:r>
              <a:t>result = 31 * result + 109; //4139</a:t>
            </a:r>
          </a:p>
          <a:p>
            <a:pPr marL="0" indent="0">
              <a:buSzTx/>
              <a:buNone/>
            </a:pPr>
            <a:r>
              <a:t>result = 31 * result + 121; //65965</a:t>
            </a:r>
          </a:p>
          <a:p>
            <a:pPr marL="0" indent="0">
              <a:buSzTx/>
              <a:buNone/>
            </a:pPr>
            <a:r>
              <a:t>result = 65965;</a:t>
            </a:r>
          </a:p>
        </p:txBody>
      </p:sp>
      <p:graphicFrame>
        <p:nvGraphicFramePr>
          <p:cNvPr id="321" name="Table 321"/>
          <p:cNvGraphicFramePr/>
          <p:nvPr/>
        </p:nvGraphicFramePr>
        <p:xfrm>
          <a:off x="4268456" y="4232671"/>
          <a:ext cx="5099880" cy="1518048"/>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1019975"/>
                <a:gridCol w="1019975"/>
                <a:gridCol w="1019975"/>
                <a:gridCol w="1019975"/>
                <a:gridCol w="1019975"/>
              </a:tblGrid>
              <a:tr h="759023">
                <a:tc>
                  <a:txBody>
                    <a:bodyPr/>
                    <a:lstStyle/>
                    <a:p>
                      <a:pPr defTabSz="914400">
                        <a:defRPr sz="1800"/>
                      </a:pPr>
                      <a:r>
                        <a:rPr b="1" sz="3600">
                          <a:latin typeface="Helvetica"/>
                          <a:ea typeface="Helvetica"/>
                          <a:cs typeface="Helvetica"/>
                          <a:sym typeface="Helvetica"/>
                        </a:rPr>
                        <a:t>A</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M</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a</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m</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y</a:t>
                      </a:r>
                    </a:p>
                  </a:txBody>
                  <a:tcPr marL="50800" marR="50800" marT="50800" marB="50800" anchor="ctr" anchorCtr="0" horzOverflow="overflow"/>
                </a:tc>
              </a:tr>
              <a:tr h="759023">
                <a:tc>
                  <a:txBody>
                    <a:bodyPr/>
                    <a:lstStyle/>
                    <a:p>
                      <a:pPr defTabSz="914400">
                        <a:defRPr sz="1800"/>
                      </a:pPr>
                      <a:r>
                        <a:rPr sz="3600"/>
                        <a:t>65</a:t>
                      </a:r>
                    </a:p>
                  </a:txBody>
                  <a:tcPr marL="50800" marR="50800" marT="50800" marB="50800" anchor="ctr" anchorCtr="0" horzOverflow="overflow"/>
                </a:tc>
                <a:tc>
                  <a:txBody>
                    <a:bodyPr/>
                    <a:lstStyle/>
                    <a:p>
                      <a:pPr defTabSz="914400">
                        <a:defRPr sz="1800"/>
                      </a:pPr>
                      <a:r>
                        <a:rPr sz="3600"/>
                        <a:t>77</a:t>
                      </a:r>
                    </a:p>
                  </a:txBody>
                  <a:tcPr marL="50800" marR="50800" marT="50800" marB="50800" anchor="ctr" anchorCtr="0" horzOverflow="overflow"/>
                </a:tc>
                <a:tc>
                  <a:txBody>
                    <a:bodyPr/>
                    <a:lstStyle/>
                    <a:p>
                      <a:pPr defTabSz="914400">
                        <a:defRPr sz="1800"/>
                      </a:pPr>
                      <a:r>
                        <a:rPr sz="3600"/>
                        <a:t>97</a:t>
                      </a:r>
                    </a:p>
                  </a:txBody>
                  <a:tcPr marL="50800" marR="50800" marT="50800" marB="50800" anchor="ctr" anchorCtr="0" horzOverflow="overflow"/>
                </a:tc>
                <a:tc>
                  <a:txBody>
                    <a:bodyPr/>
                    <a:lstStyle/>
                    <a:p>
                      <a:pPr defTabSz="914400">
                        <a:defRPr sz="1800"/>
                      </a:pPr>
                      <a:r>
                        <a:rPr sz="3600"/>
                        <a:t>109</a:t>
                      </a:r>
                    </a:p>
                  </a:txBody>
                  <a:tcPr marL="50800" marR="50800" marT="50800" marB="50800" anchor="ctr" anchorCtr="0" horzOverflow="overflow"/>
                </a:tc>
                <a:tc>
                  <a:txBody>
                    <a:bodyPr/>
                    <a:lstStyle/>
                    <a:p>
                      <a:pPr defTabSz="914400">
                        <a:defRPr sz="1800"/>
                      </a:pPr>
                      <a:r>
                        <a:rPr sz="3600"/>
                        <a:t>121</a:t>
                      </a:r>
                    </a:p>
                  </a:txBody>
                  <a:tcPr marL="50800" marR="50800" marT="50800" marB="50800" anchor="ctr" anchorCtr="0" horzOverflow="overflow"/>
                </a:tc>
              </a:tr>
            </a:tbl>
          </a:graphicData>
        </a:graphic>
      </p:graphicFrame>
    </p:spTree>
  </p:cSld>
  <p:clrMapOvr>
    <a:masterClrMapping/>
  </p:clrMapOvr>
  <p:transition xmlns:p14="http://schemas.microsoft.com/office/powerpoint/2010/main" spd="med" advClick="1" p14:dur="1000"/>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5" name="Shape 325"/>
          <p:cNvSpPr/>
          <p:nvPr>
            <p:ph type="title"/>
          </p:nvPr>
        </p:nvSpPr>
        <p:spPr>
          <a:prstGeom prst="rect">
            <a:avLst/>
          </a:prstGeom>
        </p:spPr>
        <p:txBody>
          <a:bodyPr/>
          <a:lstStyle>
            <a:lvl1pPr>
              <a:defRPr sz="9000"/>
            </a:lvl1pPr>
          </a:lstStyle>
          <a:p>
            <a:pPr/>
            <a:r>
              <a:t>java.lang.String hashCode()</a:t>
            </a:r>
          </a:p>
        </p:txBody>
      </p:sp>
      <p:sp>
        <p:nvSpPr>
          <p:cNvPr id="326" name="Shape 326"/>
          <p:cNvSpPr/>
          <p:nvPr>
            <p:ph type="body" idx="1"/>
          </p:nvPr>
        </p:nvSpPr>
        <p:spPr>
          <a:xfrm>
            <a:off x="4244004" y="5991820"/>
            <a:ext cx="15609094" cy="8840391"/>
          </a:xfrm>
          <a:prstGeom prst="rect">
            <a:avLst/>
          </a:prstGeom>
        </p:spPr>
        <p:txBody>
          <a:bodyPr anchor="t"/>
          <a:lstStyle/>
          <a:p>
            <a:pPr marL="0" indent="0">
              <a:buSzTx/>
              <a:buNone/>
            </a:pPr>
            <a:r>
              <a:t>May = ?</a:t>
            </a:r>
          </a:p>
          <a:p>
            <a:pPr marL="0" indent="0">
              <a:buSzTx/>
              <a:buNone/>
            </a:pPr>
            <a:r>
              <a:t>int result = 0;</a:t>
            </a:r>
          </a:p>
          <a:p>
            <a:pPr marL="0" indent="0">
              <a:buSzTx/>
              <a:buNone/>
            </a:pPr>
            <a:r>
              <a:t>result = 31 * result  + 77;  //77</a:t>
            </a:r>
          </a:p>
          <a:p>
            <a:pPr marL="0" indent="0">
              <a:buSzTx/>
              <a:buNone/>
            </a:pPr>
            <a:r>
              <a:t>result = 31 * result + 97; // 2484</a:t>
            </a:r>
          </a:p>
          <a:p>
            <a:pPr marL="0" indent="0">
              <a:buSzTx/>
              <a:buNone/>
            </a:pPr>
            <a:r>
              <a:t>result = 31 * result + 121; //77125</a:t>
            </a:r>
          </a:p>
          <a:p>
            <a:pPr marL="0" indent="0">
              <a:buSzTx/>
              <a:buNone/>
            </a:pPr>
            <a:r>
              <a:t>result = 77125;</a:t>
            </a:r>
          </a:p>
        </p:txBody>
      </p:sp>
      <p:graphicFrame>
        <p:nvGraphicFramePr>
          <p:cNvPr id="327" name="Table 327"/>
          <p:cNvGraphicFramePr/>
          <p:nvPr/>
        </p:nvGraphicFramePr>
        <p:xfrm>
          <a:off x="4268456" y="4232671"/>
          <a:ext cx="5099880" cy="1518048"/>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1019975"/>
                <a:gridCol w="1019975"/>
                <a:gridCol w="1019975"/>
                <a:gridCol w="1019975"/>
                <a:gridCol w="1019975"/>
              </a:tblGrid>
              <a:tr h="759023">
                <a:tc>
                  <a:txBody>
                    <a:bodyPr/>
                    <a:lstStyle/>
                    <a:p>
                      <a:pPr defTabSz="914400">
                        <a:defRPr sz="1800"/>
                      </a:pPr>
                      <a:r>
                        <a:rPr b="1" sz="3600">
                          <a:latin typeface="Helvetica"/>
                          <a:ea typeface="Helvetica"/>
                          <a:cs typeface="Helvetica"/>
                          <a:sym typeface="Helvetica"/>
                        </a:rPr>
                        <a:t>A</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M</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a</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m</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y</a:t>
                      </a:r>
                    </a:p>
                  </a:txBody>
                  <a:tcPr marL="50800" marR="50800" marT="50800" marB="50800" anchor="ctr" anchorCtr="0" horzOverflow="overflow"/>
                </a:tc>
              </a:tr>
              <a:tr h="759023">
                <a:tc>
                  <a:txBody>
                    <a:bodyPr/>
                    <a:lstStyle/>
                    <a:p>
                      <a:pPr defTabSz="914400">
                        <a:defRPr sz="1800"/>
                      </a:pPr>
                      <a:r>
                        <a:rPr sz="3600"/>
                        <a:t>65</a:t>
                      </a:r>
                    </a:p>
                  </a:txBody>
                  <a:tcPr marL="50800" marR="50800" marT="50800" marB="50800" anchor="ctr" anchorCtr="0" horzOverflow="overflow"/>
                </a:tc>
                <a:tc>
                  <a:txBody>
                    <a:bodyPr/>
                    <a:lstStyle/>
                    <a:p>
                      <a:pPr defTabSz="914400">
                        <a:defRPr sz="1800"/>
                      </a:pPr>
                      <a:r>
                        <a:rPr sz="3600"/>
                        <a:t>77</a:t>
                      </a:r>
                    </a:p>
                  </a:txBody>
                  <a:tcPr marL="50800" marR="50800" marT="50800" marB="50800" anchor="ctr" anchorCtr="0" horzOverflow="overflow"/>
                </a:tc>
                <a:tc>
                  <a:txBody>
                    <a:bodyPr/>
                    <a:lstStyle/>
                    <a:p>
                      <a:pPr defTabSz="914400">
                        <a:defRPr sz="1800"/>
                      </a:pPr>
                      <a:r>
                        <a:rPr sz="3600"/>
                        <a:t>97</a:t>
                      </a:r>
                    </a:p>
                  </a:txBody>
                  <a:tcPr marL="50800" marR="50800" marT="50800" marB="50800" anchor="ctr" anchorCtr="0" horzOverflow="overflow"/>
                </a:tc>
                <a:tc>
                  <a:txBody>
                    <a:bodyPr/>
                    <a:lstStyle/>
                    <a:p>
                      <a:pPr defTabSz="914400">
                        <a:defRPr sz="1800"/>
                      </a:pPr>
                      <a:r>
                        <a:rPr sz="3600"/>
                        <a:t>109</a:t>
                      </a:r>
                    </a:p>
                  </a:txBody>
                  <a:tcPr marL="50800" marR="50800" marT="50800" marB="50800" anchor="ctr" anchorCtr="0" horzOverflow="overflow"/>
                </a:tc>
                <a:tc>
                  <a:txBody>
                    <a:bodyPr/>
                    <a:lstStyle/>
                    <a:p>
                      <a:pPr defTabSz="914400">
                        <a:defRPr sz="1800"/>
                      </a:pPr>
                      <a:r>
                        <a:rPr sz="3600"/>
                        <a:t>121</a:t>
                      </a:r>
                    </a:p>
                  </a:txBody>
                  <a:tcPr marL="50800" marR="50800" marT="50800" marB="50800" anchor="ctr" anchorCtr="0" horzOverflow="overflow"/>
                </a:tc>
              </a:tr>
            </a:tbl>
          </a:graphicData>
        </a:graphic>
      </p:graphicFrame>
    </p:spTree>
  </p:cSld>
  <p:clrMapOvr>
    <a:masterClrMapping/>
  </p:clrMapOvr>
  <p:transition xmlns:p14="http://schemas.microsoft.com/office/powerpoint/2010/main" spd="med" advClick="1" p14:dur="1000"/>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1" name="Shape 331"/>
          <p:cNvSpPr/>
          <p:nvPr>
            <p:ph type="title"/>
          </p:nvPr>
        </p:nvSpPr>
        <p:spPr>
          <a:prstGeom prst="rect">
            <a:avLst/>
          </a:prstGeom>
        </p:spPr>
        <p:txBody>
          <a:bodyPr/>
          <a:lstStyle/>
          <a:p>
            <a:pPr/>
            <a:r>
              <a:t> collision free</a:t>
            </a:r>
          </a:p>
        </p:txBody>
      </p:sp>
      <p:pic>
        <p:nvPicPr>
          <p:cNvPr id="332" name="2eimer-2.png"/>
          <p:cNvPicPr>
            <a:picLocks noChangeAspect="1"/>
          </p:cNvPicPr>
          <p:nvPr/>
        </p:nvPicPr>
        <p:blipFill>
          <a:blip r:embed="rId3">
            <a:extLst/>
          </a:blip>
          <a:stretch>
            <a:fillRect/>
          </a:stretch>
        </p:blipFill>
        <p:spPr>
          <a:xfrm>
            <a:off x="8450460" y="5679281"/>
            <a:ext cx="7750970" cy="3036094"/>
          </a:xfrm>
          <a:prstGeom prst="rect">
            <a:avLst/>
          </a:prstGeom>
          <a:ln w="12700">
            <a:miter lim="400000"/>
          </a:ln>
        </p:spPr>
      </p:pic>
      <p:sp>
        <p:nvSpPr>
          <p:cNvPr id="333" name="Shape 333"/>
          <p:cNvSpPr/>
          <p:nvPr/>
        </p:nvSpPr>
        <p:spPr>
          <a:xfrm>
            <a:off x="9908817" y="7139603"/>
            <a:ext cx="761170" cy="4730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lgn="l" defTabSz="584200">
              <a:defRPr b="1" sz="2200">
                <a:solidFill>
                  <a:srgbClr val="FFFFFF"/>
                </a:solidFill>
                <a:latin typeface="Helvetica"/>
                <a:ea typeface="Helvetica"/>
                <a:cs typeface="Helvetica"/>
                <a:sym typeface="Helvetica"/>
              </a:defRPr>
            </a:lvl1pPr>
          </a:lstStyle>
          <a:p>
            <a:pPr/>
            <a:r>
              <a:t>Amy</a:t>
            </a:r>
          </a:p>
        </p:txBody>
      </p:sp>
      <p:sp>
        <p:nvSpPr>
          <p:cNvPr id="334" name="Shape 334"/>
          <p:cNvSpPr/>
          <p:nvPr/>
        </p:nvSpPr>
        <p:spPr>
          <a:xfrm>
            <a:off x="14118834" y="7139603"/>
            <a:ext cx="699096" cy="4730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lgn="l" defTabSz="584200">
              <a:defRPr b="1" sz="2200">
                <a:solidFill>
                  <a:srgbClr val="FFFFFF"/>
                </a:solidFill>
                <a:latin typeface="Helvetica"/>
                <a:ea typeface="Helvetica"/>
                <a:cs typeface="Helvetica"/>
                <a:sym typeface="Helvetica"/>
              </a:defRPr>
            </a:lvl1pPr>
          </a:lstStyle>
          <a:p>
            <a:pPr/>
            <a:r>
              <a:t>May</a:t>
            </a:r>
          </a:p>
        </p:txBody>
      </p:sp>
      <p:sp>
        <p:nvSpPr>
          <p:cNvPr id="335" name="Shape 335"/>
          <p:cNvSpPr/>
          <p:nvPr/>
        </p:nvSpPr>
        <p:spPr>
          <a:xfrm>
            <a:off x="9851959" y="5710743"/>
            <a:ext cx="932520" cy="4730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defTabSz="584200">
              <a:defRPr b="1" sz="2200">
                <a:solidFill>
                  <a:srgbClr val="FFFFFF"/>
                </a:solidFill>
                <a:latin typeface="Helvetica"/>
                <a:ea typeface="Helvetica"/>
                <a:cs typeface="Helvetica"/>
                <a:sym typeface="Helvetica"/>
              </a:defRPr>
            </a:lvl1pPr>
          </a:lstStyle>
          <a:p>
            <a:pPr/>
            <a:r>
              <a:t>65965</a:t>
            </a:r>
          </a:p>
        </p:txBody>
      </p:sp>
      <p:sp>
        <p:nvSpPr>
          <p:cNvPr id="336" name="Shape 336"/>
          <p:cNvSpPr/>
          <p:nvPr/>
        </p:nvSpPr>
        <p:spPr>
          <a:xfrm>
            <a:off x="14028249" y="5710743"/>
            <a:ext cx="932520" cy="4730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defTabSz="584200">
              <a:defRPr b="1" sz="2200">
                <a:solidFill>
                  <a:srgbClr val="FFFFFF"/>
                </a:solidFill>
                <a:latin typeface="Helvetica"/>
                <a:ea typeface="Helvetica"/>
                <a:cs typeface="Helvetica"/>
                <a:sym typeface="Helvetica"/>
              </a:defRPr>
            </a:lvl1pPr>
          </a:lstStyle>
          <a:p>
            <a:pPr/>
            <a:r>
              <a:t>77125</a:t>
            </a:r>
          </a:p>
        </p:txBody>
      </p:sp>
    </p:spTree>
  </p:cSld>
  <p:clrMapOvr>
    <a:masterClrMapping/>
  </p:clrMapOvr>
  <p:transition xmlns:p14="http://schemas.microsoft.com/office/powerpoint/2010/main" spd="med" advClick="1" p14:dur="1000"/>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0" name="Shape 340"/>
          <p:cNvSpPr/>
          <p:nvPr>
            <p:ph type="title"/>
          </p:nvPr>
        </p:nvSpPr>
        <p:spPr>
          <a:prstGeom prst="rect">
            <a:avLst/>
          </a:prstGeom>
        </p:spPr>
        <p:txBody>
          <a:bodyPr/>
          <a:lstStyle>
            <a:lvl1pPr>
              <a:defRPr sz="9000"/>
            </a:lvl1pPr>
          </a:lstStyle>
          <a:p>
            <a:pPr/>
            <a:r>
              <a:t>Why is 31 used?</a:t>
            </a:r>
          </a:p>
        </p:txBody>
      </p:sp>
      <p:sp>
        <p:nvSpPr>
          <p:cNvPr id="341" name="Shape 341"/>
          <p:cNvSpPr/>
          <p:nvPr>
            <p:ph type="body" idx="1"/>
          </p:nvPr>
        </p:nvSpPr>
        <p:spPr>
          <a:xfrm>
            <a:off x="4387453" y="3670101"/>
            <a:ext cx="15609094" cy="8840392"/>
          </a:xfrm>
          <a:prstGeom prst="rect">
            <a:avLst/>
          </a:prstGeom>
        </p:spPr>
        <p:txBody>
          <a:bodyPr anchor="t"/>
          <a:lstStyle/>
          <a:p>
            <a:pPr marL="0" indent="0" defTabSz="560831">
              <a:spcBef>
                <a:spcPts val="4000"/>
              </a:spcBef>
              <a:buSzTx/>
              <a:buNone/>
              <a:defRPr sz="4800"/>
            </a:pPr>
            <a:br/>
            <a:r>
              <a:rPr i="1"/>
              <a:t>“The value 31 was chosen because it is an odd prime. If it were even and the multiplication overflowed, information would be lost, as multiplication by 2 is equivalent to shifting. The advantage of using a prime is less clear, but it is traditional. A nice property of 31 is that the multiplication can be replaced by a shift and a subtraction for better performance: 31 * i == (i &lt;&lt; 5) - i. Modern VMs do this sort of optimization automatically.”</a:t>
            </a:r>
          </a:p>
          <a:p>
            <a:pPr marL="0" indent="0" defTabSz="560831">
              <a:spcBef>
                <a:spcPts val="4000"/>
              </a:spcBef>
              <a:buSzTx/>
              <a:buNone/>
              <a:defRPr sz="4800"/>
            </a:pPr>
            <a:r>
              <a:t>(Josh Bloch, Effective Java, 2nd Edition)</a:t>
            </a:r>
          </a:p>
        </p:txBody>
      </p:sp>
    </p:spTree>
  </p:cSld>
  <p:clrMapOvr>
    <a:masterClrMapping/>
  </p:clrMapOvr>
  <p:transition xmlns:p14="http://schemas.microsoft.com/office/powerpoint/2010/main" spd="med" advClick="1" p14:dur="1000"/>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5" name="Shape 345"/>
          <p:cNvSpPr/>
          <p:nvPr>
            <p:ph type="title"/>
          </p:nvPr>
        </p:nvSpPr>
        <p:spPr>
          <a:prstGeom prst="rect">
            <a:avLst/>
          </a:prstGeom>
        </p:spPr>
        <p:txBody>
          <a:bodyPr/>
          <a:lstStyle>
            <a:lvl1pPr>
              <a:defRPr sz="9000"/>
            </a:lvl1pPr>
          </a:lstStyle>
          <a:p>
            <a:pPr/>
            <a:r>
              <a:t>Why is 31 used?</a:t>
            </a:r>
          </a:p>
        </p:txBody>
      </p:sp>
      <p:sp>
        <p:nvSpPr>
          <p:cNvPr id="346" name="Shape 346"/>
          <p:cNvSpPr/>
          <p:nvPr>
            <p:ph type="body" idx="1"/>
          </p:nvPr>
        </p:nvSpPr>
        <p:spPr>
          <a:xfrm>
            <a:off x="4387453" y="3670101"/>
            <a:ext cx="15609094" cy="8840392"/>
          </a:xfrm>
          <a:prstGeom prst="rect">
            <a:avLst/>
          </a:prstGeom>
        </p:spPr>
        <p:txBody>
          <a:bodyPr anchor="t"/>
          <a:lstStyle/>
          <a:p>
            <a:pPr marL="0" indent="0">
              <a:buSzTx/>
              <a:buNone/>
            </a:pPr>
            <a:r>
              <a:t>https://computinglife.wordpress.com/2008/11/20/why-do-hash-functions-use-prime-numbers/</a:t>
            </a:r>
          </a:p>
          <a:p>
            <a:pPr marL="0" indent="0">
              <a:buSzTx/>
              <a:buNone/>
              <a:defRPr i="1"/>
            </a:pPr>
            <a:r>
              <a:t>“Researchers found that using a prime of 31 gives a better distribution to the keys, and lesser no of collisions. No one knows why, the last i know and i had this question answered by Chris Torek himself, who is generally credited with coming up with 31 hash, on the C++ or C mailing list a while back.”</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7" name="Shape 157"/>
          <p:cNvSpPr/>
          <p:nvPr>
            <p:ph type="title"/>
          </p:nvPr>
        </p:nvSpPr>
        <p:spPr>
          <a:prstGeom prst="rect">
            <a:avLst/>
          </a:prstGeom>
        </p:spPr>
        <p:txBody>
          <a:bodyPr/>
          <a:lstStyle>
            <a:lvl1pPr>
              <a:defRPr sz="9000"/>
            </a:lvl1pPr>
          </a:lstStyle>
          <a:p>
            <a:pPr/>
            <a:r>
              <a:t>long hashCode() Example</a:t>
            </a:r>
          </a:p>
        </p:txBody>
      </p:sp>
      <p:sp>
        <p:nvSpPr>
          <p:cNvPr id="158" name="Shape 158"/>
          <p:cNvSpPr/>
          <p:nvPr>
            <p:ph type="body" idx="1"/>
          </p:nvPr>
        </p:nvSpPr>
        <p:spPr>
          <a:xfrm>
            <a:off x="4387453" y="3670101"/>
            <a:ext cx="15609094" cy="8840392"/>
          </a:xfrm>
          <a:prstGeom prst="rect">
            <a:avLst/>
          </a:prstGeom>
        </p:spPr>
        <p:txBody>
          <a:bodyPr anchor="t"/>
          <a:lstStyle/>
          <a:p>
            <a:pPr marL="0" indent="0">
              <a:buSzTx/>
              <a:buNone/>
            </a:pPr>
            <a:br/>
            <a:r>
              <a:rPr sz="4800">
                <a:solidFill>
                  <a:srgbClr val="FF9300"/>
                </a:solidFill>
                <a:latin typeface="Courier"/>
                <a:ea typeface="Courier"/>
                <a:cs typeface="Courier"/>
                <a:sym typeface="Courier"/>
              </a:rPr>
              <a:t>public int</a:t>
            </a:r>
            <a:r>
              <a:rPr sz="4800">
                <a:latin typeface="Courier"/>
                <a:ea typeface="Courier"/>
                <a:cs typeface="Courier"/>
                <a:sym typeface="Courier"/>
              </a:rPr>
              <a:t> </a:t>
            </a:r>
            <a:r>
              <a:rPr sz="4800">
                <a:solidFill>
                  <a:srgbClr val="00F900"/>
                </a:solidFill>
                <a:latin typeface="Courier"/>
                <a:ea typeface="Courier"/>
                <a:cs typeface="Courier"/>
                <a:sym typeface="Courier"/>
              </a:rPr>
              <a:t>hashCode</a:t>
            </a:r>
            <a:r>
              <a:rPr sz="4800">
                <a:latin typeface="Courier"/>
                <a:ea typeface="Courier"/>
                <a:cs typeface="Courier"/>
                <a:sym typeface="Courier"/>
              </a:rPr>
              <a:t>() {</a:t>
            </a:r>
            <a:endParaRPr sz="4800">
              <a:latin typeface="Courier"/>
              <a:ea typeface="Courier"/>
              <a:cs typeface="Courier"/>
              <a:sym typeface="Courier"/>
            </a:endParaRPr>
          </a:p>
          <a:p>
            <a:pPr marL="0" indent="0" defTabSz="457200">
              <a:lnSpc>
                <a:spcPts val="7300"/>
              </a:lnSpc>
              <a:spcBef>
                <a:spcPts val="0"/>
              </a:spcBef>
              <a:buSzTx/>
              <a:buNone/>
              <a:defRPr sz="1200">
                <a:latin typeface="Courier"/>
                <a:ea typeface="Courier"/>
                <a:cs typeface="Courier"/>
                <a:sym typeface="Courier"/>
              </a:defRPr>
            </a:pPr>
            <a:r>
              <a:rPr sz="4800"/>
              <a:t>   </a:t>
            </a:r>
            <a:r>
              <a:rPr sz="4800">
                <a:solidFill>
                  <a:srgbClr val="FF9300"/>
                </a:solidFill>
              </a:rPr>
              <a:t>return</a:t>
            </a:r>
            <a:r>
              <a:rPr sz="4800"/>
              <a:t> (</a:t>
            </a:r>
            <a:r>
              <a:rPr sz="4800">
                <a:solidFill>
                  <a:srgbClr val="FF9300"/>
                </a:solidFill>
              </a:rPr>
              <a:t>int</a:t>
            </a:r>
            <a:r>
              <a:rPr sz="4800"/>
              <a:t>)(value ^ (value &gt;&gt;&gt; </a:t>
            </a:r>
            <a:r>
              <a:rPr sz="4800">
                <a:solidFill>
                  <a:srgbClr val="0096FF"/>
                </a:solidFill>
              </a:rPr>
              <a:t>32</a:t>
            </a:r>
            <a:r>
              <a:rPr sz="4800"/>
              <a:t>))</a:t>
            </a:r>
            <a:r>
              <a:rPr sz="4800">
                <a:solidFill>
                  <a:srgbClr val="FF9300"/>
                </a:solidFill>
              </a:rPr>
              <a:t>;</a:t>
            </a:r>
            <a:endParaRPr sz="4800"/>
          </a:p>
          <a:p>
            <a:pPr marL="0" indent="0" defTabSz="457200">
              <a:lnSpc>
                <a:spcPts val="7300"/>
              </a:lnSpc>
              <a:spcBef>
                <a:spcPts val="0"/>
              </a:spcBef>
              <a:buSzTx/>
              <a:buNone/>
              <a:defRPr sz="1200">
                <a:latin typeface="Courier"/>
                <a:ea typeface="Courier"/>
                <a:cs typeface="Courier"/>
                <a:sym typeface="Courier"/>
              </a:defRPr>
            </a:pPr>
            <a:r>
              <a:rPr sz="4800"/>
              <a:t> } </a:t>
            </a:r>
            <a:endParaRPr i="1" sz="6500"/>
          </a:p>
          <a:p>
            <a:pPr marL="0" indent="0" defTabSz="457200">
              <a:lnSpc>
                <a:spcPts val="3000"/>
              </a:lnSpc>
              <a:spcBef>
                <a:spcPts val="0"/>
              </a:spcBef>
              <a:buSzTx/>
              <a:buNone/>
              <a:defRPr sz="1200">
                <a:latin typeface="Courier"/>
                <a:ea typeface="Courier"/>
                <a:cs typeface="Courier"/>
                <a:sym typeface="Courier"/>
              </a:defRPr>
            </a:pPr>
            <a:endParaRPr i="1" sz="6500"/>
          </a:p>
          <a:p>
            <a:pPr marL="0" indent="0" defTabSz="457200">
              <a:lnSpc>
                <a:spcPts val="3000"/>
              </a:lnSpc>
              <a:spcBef>
                <a:spcPts val="0"/>
              </a:spcBef>
              <a:buSzTx/>
              <a:buNone/>
              <a:defRPr sz="1200">
                <a:latin typeface="Courier"/>
                <a:ea typeface="Courier"/>
                <a:cs typeface="Courier"/>
                <a:sym typeface="Courier"/>
              </a:defRPr>
            </a:pPr>
            <a:endParaRPr i="1" sz="6500"/>
          </a:p>
          <a:p>
            <a:pPr marL="0" indent="0" defTabSz="457200">
              <a:lnSpc>
                <a:spcPts val="3000"/>
              </a:lnSpc>
              <a:spcBef>
                <a:spcPts val="0"/>
              </a:spcBef>
              <a:buSzTx/>
              <a:buNone/>
              <a:defRPr sz="1200">
                <a:latin typeface="Courier"/>
                <a:ea typeface="Courier"/>
                <a:cs typeface="Courier"/>
                <a:sym typeface="Courier"/>
              </a:defRPr>
            </a:pPr>
            <a:endParaRPr i="1" sz="6500"/>
          </a:p>
          <a:p>
            <a:pPr marL="0" indent="0" defTabSz="457200">
              <a:lnSpc>
                <a:spcPts val="3000"/>
              </a:lnSpc>
              <a:spcBef>
                <a:spcPts val="0"/>
              </a:spcBef>
              <a:buSzTx/>
              <a:buNone/>
              <a:defRPr sz="1200">
                <a:latin typeface="Courier"/>
                <a:ea typeface="Courier"/>
                <a:cs typeface="Courier"/>
                <a:sym typeface="Courier"/>
              </a:defRPr>
            </a:pPr>
            <a:endParaRPr i="1" sz="6500"/>
          </a:p>
          <a:p>
            <a:pPr marL="0" indent="0" defTabSz="457200">
              <a:lnSpc>
                <a:spcPts val="3000"/>
              </a:lnSpc>
              <a:spcBef>
                <a:spcPts val="0"/>
              </a:spcBef>
              <a:buSzTx/>
              <a:buNone/>
              <a:defRPr sz="1200">
                <a:latin typeface="Courier"/>
                <a:ea typeface="Courier"/>
                <a:cs typeface="Courier"/>
                <a:sym typeface="Courier"/>
              </a:defRPr>
            </a:pPr>
            <a:endParaRPr i="1" sz="6500"/>
          </a:p>
          <a:p>
            <a:pPr marL="0" indent="0" defTabSz="457200">
              <a:lnSpc>
                <a:spcPts val="3000"/>
              </a:lnSpc>
              <a:spcBef>
                <a:spcPts val="0"/>
              </a:spcBef>
              <a:buSzTx/>
              <a:buNone/>
              <a:defRPr sz="1200">
                <a:latin typeface="Courier"/>
                <a:ea typeface="Courier"/>
                <a:cs typeface="Courier"/>
                <a:sym typeface="Courier"/>
              </a:defRPr>
            </a:pPr>
            <a:endParaRPr i="1"/>
          </a:p>
          <a:p>
            <a:pPr marL="0" indent="0" algn="ctr" defTabSz="457200">
              <a:lnSpc>
                <a:spcPts val="5400"/>
              </a:lnSpc>
              <a:spcBef>
                <a:spcPts val="0"/>
              </a:spcBef>
              <a:buSzTx/>
              <a:buNone/>
              <a:defRPr b="1" sz="3200">
                <a:latin typeface="Courier"/>
                <a:ea typeface="Courier"/>
                <a:cs typeface="Courier"/>
                <a:sym typeface="Courier"/>
              </a:defRPr>
            </a:pPr>
            <a:r>
              <a:t>source code from </a:t>
            </a:r>
            <a:r>
              <a:rPr u="sng">
                <a:hlinkClick r:id="rId3" invalidUrl="" action="" tgtFrame="" tooltip="" history="1" highlightClick="0" endSnd="0"/>
              </a:rPr>
              <a:t>http://openjdk.java.net/</a:t>
            </a:r>
          </a:p>
        </p:txBody>
      </p:sp>
    </p:spTree>
  </p:cSld>
  <p:clrMapOvr>
    <a:masterClrMapping/>
  </p:clrMapOvr>
  <p:transition xmlns:p14="http://schemas.microsoft.com/office/powerpoint/2010/main" spd="med" advClick="1" p14:dur="1000"/>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0" name="Shape 350"/>
          <p:cNvSpPr/>
          <p:nvPr>
            <p:ph type="title"/>
          </p:nvPr>
        </p:nvSpPr>
        <p:spPr>
          <a:prstGeom prst="rect">
            <a:avLst/>
          </a:prstGeom>
        </p:spPr>
        <p:txBody>
          <a:bodyPr/>
          <a:lstStyle>
            <a:lvl1pPr>
              <a:spcBef>
                <a:spcPts val="4200"/>
              </a:spcBef>
              <a:defRPr sz="11800"/>
            </a:lvl1pPr>
          </a:lstStyle>
          <a:p>
            <a:pPr/>
            <a:r>
              <a:t>long hashCode()</a:t>
            </a:r>
          </a:p>
        </p:txBody>
      </p:sp>
      <p:sp>
        <p:nvSpPr>
          <p:cNvPr id="351" name="Shape 351"/>
          <p:cNvSpPr/>
          <p:nvPr>
            <p:ph type="body" sz="quarter" idx="1"/>
          </p:nvPr>
        </p:nvSpPr>
        <p:spPr>
          <a:xfrm>
            <a:off x="4994202" y="7081242"/>
            <a:ext cx="14716126" cy="1589485"/>
          </a:xfrm>
          <a:prstGeom prst="rect">
            <a:avLst/>
          </a:prstGeom>
        </p:spPr>
        <p:txBody>
          <a:bodyPr/>
          <a:lstStyle/>
          <a:p>
            <a:pPr>
              <a:spcBef>
                <a:spcPts val="4200"/>
              </a:spcBef>
              <a:defRPr sz="9000"/>
            </a:pPr>
          </a:p>
        </p:txBody>
      </p:sp>
    </p:spTree>
  </p:cSld>
  <p:clrMapOvr>
    <a:masterClrMapping/>
  </p:clrMapOvr>
  <p:transition xmlns:p14="http://schemas.microsoft.com/office/powerpoint/2010/main" spd="med" advClick="1" p14:dur="1000"/>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5" name="Shape 355"/>
          <p:cNvSpPr/>
          <p:nvPr>
            <p:ph type="title"/>
          </p:nvPr>
        </p:nvSpPr>
        <p:spPr>
          <a:prstGeom prst="rect">
            <a:avLst/>
          </a:prstGeom>
        </p:spPr>
        <p:txBody>
          <a:bodyPr/>
          <a:lstStyle>
            <a:lvl1pPr>
              <a:spcBef>
                <a:spcPts val="4200"/>
              </a:spcBef>
              <a:defRPr sz="11800"/>
            </a:lvl1pPr>
          </a:lstStyle>
          <a:p>
            <a:pPr/>
            <a:r>
              <a:t>long hashCode()</a:t>
            </a:r>
          </a:p>
        </p:txBody>
      </p:sp>
      <p:sp>
        <p:nvSpPr>
          <p:cNvPr id="356" name="Shape 356"/>
          <p:cNvSpPr/>
          <p:nvPr>
            <p:ph type="body" sz="quarter" idx="1"/>
          </p:nvPr>
        </p:nvSpPr>
        <p:spPr>
          <a:xfrm>
            <a:off x="4994202" y="7081242"/>
            <a:ext cx="14716126" cy="1589485"/>
          </a:xfrm>
          <a:prstGeom prst="rect">
            <a:avLst/>
          </a:prstGeom>
        </p:spPr>
        <p:txBody>
          <a:bodyPr/>
          <a:lstStyle>
            <a:lvl1pPr>
              <a:spcBef>
                <a:spcPts val="4200"/>
              </a:spcBef>
              <a:defRPr sz="9000"/>
            </a:lvl1pPr>
          </a:lstStyle>
          <a:p>
            <a:pPr/>
            <a:r>
              <a:t>(int) ( l ^ (l &gt;&gt;&gt; 32))</a:t>
            </a:r>
          </a:p>
        </p:txBody>
      </p:sp>
    </p:spTree>
  </p:cSld>
  <p:clrMapOvr>
    <a:masterClrMapping/>
  </p:clrMapOvr>
  <p:transition xmlns:p14="http://schemas.microsoft.com/office/powerpoint/2010/main" spd="med" advClick="1" p14:dur="1000"/>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0" name="Shape 360"/>
          <p:cNvSpPr/>
          <p:nvPr>
            <p:ph type="title"/>
          </p:nvPr>
        </p:nvSpPr>
        <p:spPr>
          <a:prstGeom prst="rect">
            <a:avLst/>
          </a:prstGeom>
        </p:spPr>
        <p:txBody>
          <a:bodyPr/>
          <a:lstStyle/>
          <a:p>
            <a:pPr>
              <a:spcBef>
                <a:spcPts val="4200"/>
              </a:spcBef>
              <a:defRPr sz="9000"/>
            </a:pPr>
            <a:r>
              <a:t>(int) ( l ^ (</a:t>
            </a:r>
            <a:r>
              <a:rPr>
                <a:solidFill>
                  <a:srgbClr val="FF2600"/>
                </a:solidFill>
              </a:rPr>
              <a:t>l &gt;&gt;&gt; 32</a:t>
            </a:r>
            <a:r>
              <a:t>))</a:t>
            </a:r>
          </a:p>
        </p:txBody>
      </p:sp>
      <p:sp>
        <p:nvSpPr>
          <p:cNvPr id="361" name="Shape 361"/>
          <p:cNvSpPr/>
          <p:nvPr>
            <p:ph type="body" sz="quarter" idx="1"/>
          </p:nvPr>
        </p:nvSpPr>
        <p:spPr>
          <a:xfrm>
            <a:off x="5101045" y="6894240"/>
            <a:ext cx="14716126" cy="1589485"/>
          </a:xfrm>
          <a:prstGeom prst="rect">
            <a:avLst/>
          </a:prstGeom>
        </p:spPr>
        <p:txBody>
          <a:bodyPr/>
          <a:lstStyle>
            <a:lvl1pPr>
              <a:spcBef>
                <a:spcPts val="4200"/>
              </a:spcBef>
              <a:defRPr sz="5600"/>
            </a:lvl1pPr>
          </a:lstStyle>
          <a:p>
            <a:pPr/>
            <a:r>
              <a:t>unsigned bitwise shift (32-bit) &gt;&gt;&gt;</a:t>
            </a:r>
          </a:p>
        </p:txBody>
      </p:sp>
    </p:spTree>
  </p:cSld>
  <p:clrMapOvr>
    <a:masterClrMapping/>
  </p:clrMapOvr>
  <p:transition xmlns:p14="http://schemas.microsoft.com/office/powerpoint/2010/main" spd="med" advClick="1" p14:dur="1000"/>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5" name="Shape 365"/>
          <p:cNvSpPr/>
          <p:nvPr>
            <p:ph type="title"/>
          </p:nvPr>
        </p:nvSpPr>
        <p:spPr>
          <a:prstGeom prst="rect">
            <a:avLst/>
          </a:prstGeom>
        </p:spPr>
        <p:txBody>
          <a:bodyPr/>
          <a:lstStyle/>
          <a:p>
            <a:pPr>
              <a:spcBef>
                <a:spcPts val="4200"/>
              </a:spcBef>
              <a:defRPr sz="9000"/>
            </a:pPr>
            <a:r>
              <a:t>(int) ( l </a:t>
            </a:r>
            <a:r>
              <a:rPr>
                <a:solidFill>
                  <a:srgbClr val="FF2600"/>
                </a:solidFill>
              </a:rPr>
              <a:t>^</a:t>
            </a:r>
            <a:r>
              <a:t> (l &gt;&gt;&gt; 32))</a:t>
            </a:r>
          </a:p>
        </p:txBody>
      </p:sp>
      <p:sp>
        <p:nvSpPr>
          <p:cNvPr id="366" name="Shape 366"/>
          <p:cNvSpPr/>
          <p:nvPr>
            <p:ph type="body" sz="quarter" idx="1"/>
          </p:nvPr>
        </p:nvSpPr>
        <p:spPr>
          <a:xfrm>
            <a:off x="4833937" y="7081242"/>
            <a:ext cx="14716126" cy="1589485"/>
          </a:xfrm>
          <a:prstGeom prst="rect">
            <a:avLst/>
          </a:prstGeom>
        </p:spPr>
        <p:txBody>
          <a:bodyPr/>
          <a:lstStyle>
            <a:lvl1pPr>
              <a:spcBef>
                <a:spcPts val="4200"/>
              </a:spcBef>
              <a:defRPr sz="5600"/>
            </a:lvl1pPr>
          </a:lstStyle>
          <a:p>
            <a:pPr/>
            <a:r>
              <a:t>exclusive or (xor) ^</a:t>
            </a:r>
          </a:p>
        </p:txBody>
      </p:sp>
    </p:spTree>
  </p:cSld>
  <p:clrMapOvr>
    <a:masterClrMapping/>
  </p:clrMapOvr>
  <p:transition xmlns:p14="http://schemas.microsoft.com/office/powerpoint/2010/main" spd="med" advClick="1" p14:dur="1000"/>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0" name="Shape 370"/>
          <p:cNvSpPr/>
          <p:nvPr>
            <p:ph type="title"/>
          </p:nvPr>
        </p:nvSpPr>
        <p:spPr>
          <a:prstGeom prst="rect">
            <a:avLst/>
          </a:prstGeom>
        </p:spPr>
        <p:txBody>
          <a:bodyPr/>
          <a:lstStyle/>
          <a:p>
            <a:pPr>
              <a:spcBef>
                <a:spcPts val="4200"/>
              </a:spcBef>
              <a:defRPr sz="9000"/>
            </a:pPr>
            <a:r>
              <a:rPr>
                <a:solidFill>
                  <a:srgbClr val="FF2600"/>
                </a:solidFill>
              </a:rPr>
              <a:t>(int) </a:t>
            </a:r>
            <a:r>
              <a:t>( l ^ (l &gt;&gt;&gt; 32))</a:t>
            </a:r>
          </a:p>
        </p:txBody>
      </p:sp>
      <p:sp>
        <p:nvSpPr>
          <p:cNvPr id="371" name="Shape 371"/>
          <p:cNvSpPr/>
          <p:nvPr>
            <p:ph type="body" sz="quarter" idx="1"/>
          </p:nvPr>
        </p:nvSpPr>
        <p:spPr>
          <a:prstGeom prst="rect">
            <a:avLst/>
          </a:prstGeom>
        </p:spPr>
        <p:txBody>
          <a:bodyPr/>
          <a:lstStyle>
            <a:lvl1pPr>
              <a:spcBef>
                <a:spcPts val="4200"/>
              </a:spcBef>
              <a:defRPr sz="5600"/>
            </a:lvl1pPr>
          </a:lstStyle>
          <a:p>
            <a:pPr/>
            <a:r>
              <a:t>explicit cast to int</a:t>
            </a:r>
          </a:p>
        </p:txBody>
      </p:sp>
    </p:spTree>
  </p:cSld>
  <p:clrMapOvr>
    <a:masterClrMapping/>
  </p:clrMapOvr>
  <p:transition xmlns:p14="http://schemas.microsoft.com/office/powerpoint/2010/main" spd="med" advClick="1" p14:dur="1000"/>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5" name="Shape 375"/>
          <p:cNvSpPr/>
          <p:nvPr>
            <p:ph type="title"/>
          </p:nvPr>
        </p:nvSpPr>
        <p:spPr>
          <a:prstGeom prst="rect">
            <a:avLst/>
          </a:prstGeom>
        </p:spPr>
        <p:txBody>
          <a:bodyPr/>
          <a:lstStyle/>
          <a:p>
            <a:pPr algn="l">
              <a:spcBef>
                <a:spcPts val="4200"/>
              </a:spcBef>
              <a:defRPr sz="5000">
                <a:solidFill>
                  <a:srgbClr val="212121"/>
                </a:solidFill>
              </a:defRPr>
            </a:pPr>
            <a:r>
              <a:t>long l = </a:t>
            </a:r>
            <a:r>
              <a:rPr b="1">
                <a:solidFill>
                  <a:srgbClr val="FF2600"/>
                </a:solidFill>
                <a:latin typeface="Helvetica"/>
                <a:ea typeface="Helvetica"/>
                <a:cs typeface="Helvetica"/>
                <a:sym typeface="Helvetica"/>
              </a:rPr>
              <a:t>3_050_440_860_235_710_954L</a:t>
            </a:r>
            <a:r>
              <a:t>;</a:t>
            </a:r>
          </a:p>
          <a:p>
            <a:pPr algn="l">
              <a:spcBef>
                <a:spcPts val="4200"/>
              </a:spcBef>
              <a:defRPr sz="5000">
                <a:solidFill>
                  <a:srgbClr val="212121"/>
                </a:solidFill>
              </a:defRPr>
            </a:pPr>
            <a:r>
              <a:t>int i = -1_057_319_386;</a:t>
            </a:r>
          </a:p>
        </p:txBody>
      </p:sp>
      <p:sp>
        <p:nvSpPr>
          <p:cNvPr id="376" name="Shape 376"/>
          <p:cNvSpPr/>
          <p:nvPr>
            <p:ph type="body" sz="quarter" idx="1"/>
          </p:nvPr>
        </p:nvSpPr>
        <p:spPr>
          <a:xfrm>
            <a:off x="4833937" y="7081242"/>
            <a:ext cx="14716126" cy="1589485"/>
          </a:xfrm>
          <a:prstGeom prst="rect">
            <a:avLst/>
          </a:prstGeom>
        </p:spPr>
        <p:txBody>
          <a:bodyPr/>
          <a:lstStyle/>
          <a:p>
            <a:pPr>
              <a:spcBef>
                <a:spcPts val="4200"/>
              </a:spcBef>
              <a:defRPr sz="5600"/>
            </a:pPr>
          </a:p>
        </p:txBody>
      </p:sp>
    </p:spTree>
  </p:cSld>
  <p:clrMapOvr>
    <a:masterClrMapping/>
  </p:clrMapOvr>
  <p:transition xmlns:p14="http://schemas.microsoft.com/office/powerpoint/2010/main" spd="med" advClick="1" p14:dur="1000"/>
</p:sld>
</file>

<file path=ppt/slides/slide3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0" name="Shape 380"/>
          <p:cNvSpPr/>
          <p:nvPr>
            <p:ph type="title"/>
          </p:nvPr>
        </p:nvSpPr>
        <p:spPr>
          <a:prstGeom prst="rect">
            <a:avLst/>
          </a:prstGeom>
        </p:spPr>
        <p:txBody>
          <a:bodyPr/>
          <a:lstStyle>
            <a:lvl1pPr>
              <a:defRPr sz="9000"/>
            </a:lvl1pPr>
          </a:lstStyle>
          <a:p>
            <a:pPr/>
            <a:r>
              <a:t>unsigned bitwise shift &gt;&gt;&gt; 4</a:t>
            </a:r>
          </a:p>
        </p:txBody>
      </p:sp>
      <p:graphicFrame>
        <p:nvGraphicFramePr>
          <p:cNvPr id="381" name="Table 381"/>
          <p:cNvGraphicFramePr/>
          <p:nvPr/>
        </p:nvGraphicFramePr>
        <p:xfrm>
          <a:off x="7798593" y="3589734"/>
          <a:ext cx="9764428" cy="2334207"/>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476372"/>
                <a:gridCol w="476372"/>
                <a:gridCol w="476372"/>
                <a:gridCol w="476372"/>
                <a:gridCol w="476372"/>
                <a:gridCol w="476372"/>
                <a:gridCol w="476372"/>
                <a:gridCol w="476372"/>
                <a:gridCol w="476372"/>
                <a:gridCol w="476372"/>
                <a:gridCol w="476372"/>
                <a:gridCol w="476372"/>
                <a:gridCol w="1420037"/>
                <a:gridCol w="2627918"/>
              </a:tblGrid>
              <a:tr h="928199">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B w="0">
                      <a:miter lim="400000"/>
                    </a:lnB>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B w="0">
                      <a:miter lim="400000"/>
                    </a:lnB>
                  </a:tcPr>
                </a:tc>
              </a:tr>
              <a:tr h="1406007">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sz="1800"/>
                      </a:pPr>
                      <a:r>
                        <a:rPr b="1" sz="3600">
                          <a:latin typeface="Helvetica"/>
                          <a:ea typeface="Helvetica"/>
                          <a:cs typeface="Helvetica"/>
                          <a:sym typeface="Helvetica"/>
                        </a:rPr>
                        <a:t>1</a:t>
                      </a:r>
                    </a:p>
                  </a:txBody>
                  <a:tcPr marL="50800" marR="50800" marT="50800" marB="50800" anchor="ctr" anchorCtr="0" horzOverflow="overflow">
                    <a:lnL w="0">
                      <a:miter lim="400000"/>
                    </a:lnL>
                    <a:lnR w="0">
                      <a:miter lim="400000"/>
                    </a:lnR>
                    <a:lnT w="0">
                      <a:miter lim="400000"/>
                    </a:lnT>
                    <a:lnB w="0">
                      <a:miter lim="400000"/>
                    </a:lnB>
                    <a:solidFill>
                      <a:srgbClr val="C0C0C0"/>
                    </a:solidFill>
                  </a:tcPr>
                </a:tc>
                <a:tc>
                  <a:txBody>
                    <a:bodyPr/>
                    <a:lstStyle/>
                    <a:p>
                      <a:pPr defTabSz="914400">
                        <a:defRPr sz="1800"/>
                      </a:pPr>
                      <a:r>
                        <a:rPr b="1" sz="3600">
                          <a:latin typeface="Helvetica"/>
                          <a:ea typeface="Helvetica"/>
                          <a:cs typeface="Helvetica"/>
                          <a:sym typeface="Helvetica"/>
                        </a:rPr>
                        <a:t>0</a:t>
                      </a:r>
                    </a:p>
                  </a:txBody>
                  <a:tcPr marL="50800" marR="50800" marT="50800" marB="50800" anchor="ctr" anchorCtr="0" horzOverflow="overflow">
                    <a:lnL w="0">
                      <a:miter lim="400000"/>
                    </a:lnL>
                    <a:lnR w="0">
                      <a:miter lim="400000"/>
                    </a:lnR>
                    <a:lnT w="0">
                      <a:miter lim="400000"/>
                    </a:lnT>
                    <a:lnB w="0">
                      <a:miter lim="400000"/>
                    </a:lnB>
                    <a:solidFill>
                      <a:srgbClr val="C0C0C0"/>
                    </a:solidFill>
                  </a:tcPr>
                </a:tc>
                <a:tc>
                  <a:txBody>
                    <a:bodyPr/>
                    <a:lstStyle/>
                    <a:p>
                      <a:pPr defTabSz="914400">
                        <a:defRPr sz="1800"/>
                      </a:pPr>
                      <a:r>
                        <a:rPr b="1" sz="3600">
                          <a:latin typeface="Helvetica"/>
                          <a:ea typeface="Helvetica"/>
                          <a:cs typeface="Helvetica"/>
                          <a:sym typeface="Helvetica"/>
                        </a:rPr>
                        <a:t>1</a:t>
                      </a:r>
                    </a:p>
                  </a:txBody>
                  <a:tcPr marL="50800" marR="50800" marT="50800" marB="50800" anchor="ctr" anchorCtr="0" horzOverflow="overflow">
                    <a:lnL w="0">
                      <a:miter lim="400000"/>
                    </a:lnL>
                    <a:lnR w="0">
                      <a:miter lim="400000"/>
                    </a:lnR>
                    <a:lnT w="0">
                      <a:miter lim="400000"/>
                    </a:lnT>
                    <a:lnB w="0">
                      <a:miter lim="400000"/>
                    </a:lnB>
                    <a:solidFill>
                      <a:srgbClr val="C0C0C0"/>
                    </a:solidFill>
                  </a:tcPr>
                </a:tc>
                <a:tc>
                  <a:txBody>
                    <a:bodyPr/>
                    <a:lstStyle/>
                    <a:p>
                      <a:pPr defTabSz="914400">
                        <a:defRPr sz="1800"/>
                      </a:pPr>
                      <a:r>
                        <a:rPr b="1" sz="3600">
                          <a:latin typeface="Helvetica"/>
                          <a:ea typeface="Helvetica"/>
                          <a:cs typeface="Helvetica"/>
                          <a:sym typeface="Helvetica"/>
                        </a:rPr>
                        <a:t>0</a:t>
                      </a:r>
                    </a:p>
                  </a:txBody>
                  <a:tcPr marL="50800" marR="50800" marT="50800" marB="50800" anchor="ctr" anchorCtr="0" horzOverflow="overflow">
                    <a:lnL w="0">
                      <a:miter lim="400000"/>
                    </a:lnL>
                    <a:lnR w="0">
                      <a:miter lim="400000"/>
                    </a:lnR>
                    <a:lnT w="0">
                      <a:miter lim="400000"/>
                    </a:lnT>
                    <a:lnB w="0">
                      <a:miter lim="400000"/>
                    </a:lnB>
                    <a:solidFill>
                      <a:srgbClr val="C0C0C0"/>
                    </a:solidFill>
                  </a:tcPr>
                </a:tc>
                <a:tc>
                  <a:txBody>
                    <a:bodyPr/>
                    <a:lstStyle/>
                    <a:p>
                      <a:pPr defTabSz="914400">
                        <a:defRPr sz="1800"/>
                      </a:pPr>
                      <a:r>
                        <a:rPr b="1" sz="3600">
                          <a:latin typeface="Helvetica"/>
                          <a:ea typeface="Helvetica"/>
                          <a:cs typeface="Helvetica"/>
                          <a:sym typeface="Helvetica"/>
                        </a:rPr>
                        <a:t>1</a:t>
                      </a: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sz="1800"/>
                      </a:pPr>
                      <a:r>
                        <a:rPr b="1" sz="3600">
                          <a:latin typeface="Helvetica"/>
                          <a:ea typeface="Helvetica"/>
                          <a:cs typeface="Helvetica"/>
                          <a:sym typeface="Helvetica"/>
                        </a:rPr>
                        <a:t>1</a:t>
                      </a: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sz="1800"/>
                      </a:pPr>
                      <a:r>
                        <a:rPr b="1" sz="3600">
                          <a:latin typeface="Helvetica"/>
                          <a:ea typeface="Helvetica"/>
                          <a:cs typeface="Helvetica"/>
                          <a:sym typeface="Helvetica"/>
                        </a:rPr>
                        <a:t>0</a:t>
                      </a: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sz="1800"/>
                      </a:pPr>
                      <a:r>
                        <a:rPr b="1" sz="3600">
                          <a:latin typeface="Helvetica"/>
                          <a:ea typeface="Helvetica"/>
                          <a:cs typeface="Helvetica"/>
                          <a:sym typeface="Helvetica"/>
                        </a:rPr>
                        <a:t>0</a:t>
                      </a: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T w="0">
                      <a:miter lim="400000"/>
                    </a:lnT>
                    <a:lnB w="0">
                      <a:miter lim="400000"/>
                    </a:lnB>
                    <a:solidFill>
                      <a:srgbClr val="EBEBEB"/>
                    </a:solidFill>
                  </a:tcPr>
                </a:tc>
              </a:tr>
            </a:tbl>
          </a:graphicData>
        </a:graphic>
      </p:graphicFrame>
    </p:spTree>
  </p:cSld>
  <p:clrMapOvr>
    <a:masterClrMapping/>
  </p:clrMapOvr>
  <p:transition xmlns:p14="http://schemas.microsoft.com/office/powerpoint/2010/main" spd="med" advClick="1" p14:dur="1000"/>
</p:sld>
</file>

<file path=ppt/slides/slide3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5" name="Shape 385"/>
          <p:cNvSpPr/>
          <p:nvPr>
            <p:ph type="title"/>
          </p:nvPr>
        </p:nvSpPr>
        <p:spPr>
          <a:prstGeom prst="rect">
            <a:avLst/>
          </a:prstGeom>
        </p:spPr>
        <p:txBody>
          <a:bodyPr/>
          <a:lstStyle/>
          <a:p>
            <a:pPr>
              <a:defRPr sz="9000"/>
            </a:pPr>
            <a:r>
              <a:t>unsigned </a:t>
            </a:r>
            <a:r>
              <a:rPr b="1">
                <a:latin typeface="Helvetica"/>
                <a:ea typeface="Helvetica"/>
                <a:cs typeface="Helvetica"/>
                <a:sym typeface="Helvetica"/>
              </a:rPr>
              <a:t>bitwise shift</a:t>
            </a:r>
            <a:r>
              <a:t> &gt;&gt;&gt; 4</a:t>
            </a:r>
          </a:p>
        </p:txBody>
      </p:sp>
      <p:graphicFrame>
        <p:nvGraphicFramePr>
          <p:cNvPr id="386" name="Table 386"/>
          <p:cNvGraphicFramePr/>
          <p:nvPr/>
        </p:nvGraphicFramePr>
        <p:xfrm>
          <a:off x="7798593" y="3589734"/>
          <a:ext cx="9764428" cy="2334207"/>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476372"/>
                <a:gridCol w="476372"/>
                <a:gridCol w="476372"/>
                <a:gridCol w="476372"/>
                <a:gridCol w="476372"/>
                <a:gridCol w="476372"/>
                <a:gridCol w="476372"/>
                <a:gridCol w="476372"/>
                <a:gridCol w="476372"/>
                <a:gridCol w="476372"/>
                <a:gridCol w="476372"/>
                <a:gridCol w="476372"/>
                <a:gridCol w="1420037"/>
                <a:gridCol w="2627918"/>
              </a:tblGrid>
              <a:tr h="928199">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B w="0">
                      <a:miter lim="400000"/>
                    </a:lnB>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B w="0">
                      <a:miter lim="400000"/>
                    </a:lnB>
                  </a:tcPr>
                </a:tc>
              </a:tr>
              <a:tr h="1406007">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sz="1800"/>
                      </a:pPr>
                      <a:r>
                        <a:rPr b="1" sz="3600">
                          <a:latin typeface="Helvetica"/>
                          <a:ea typeface="Helvetica"/>
                          <a:cs typeface="Helvetica"/>
                          <a:sym typeface="Helvetica"/>
                        </a:rPr>
                        <a:t>1</a:t>
                      </a:r>
                    </a:p>
                  </a:txBody>
                  <a:tcPr marL="50800" marR="50800" marT="50800" marB="50800" anchor="ctr" anchorCtr="0" horzOverflow="overflow">
                    <a:lnL w="0">
                      <a:miter lim="400000"/>
                    </a:lnL>
                    <a:lnR w="0">
                      <a:miter lim="400000"/>
                    </a:lnR>
                    <a:lnT w="0">
                      <a:miter lim="400000"/>
                    </a:lnT>
                    <a:lnB w="0">
                      <a:miter lim="400000"/>
                    </a:lnB>
                    <a:solidFill>
                      <a:srgbClr val="C0C0C0"/>
                    </a:solidFill>
                  </a:tcPr>
                </a:tc>
                <a:tc>
                  <a:txBody>
                    <a:bodyPr/>
                    <a:lstStyle/>
                    <a:p>
                      <a:pPr defTabSz="914400">
                        <a:defRPr sz="1800"/>
                      </a:pPr>
                      <a:r>
                        <a:rPr b="1" sz="3600">
                          <a:latin typeface="Helvetica"/>
                          <a:ea typeface="Helvetica"/>
                          <a:cs typeface="Helvetica"/>
                          <a:sym typeface="Helvetica"/>
                        </a:rPr>
                        <a:t>0</a:t>
                      </a:r>
                    </a:p>
                  </a:txBody>
                  <a:tcPr marL="50800" marR="50800" marT="50800" marB="50800" anchor="ctr" anchorCtr="0" horzOverflow="overflow">
                    <a:lnL w="0">
                      <a:miter lim="400000"/>
                    </a:lnL>
                    <a:lnR w="0">
                      <a:miter lim="400000"/>
                    </a:lnR>
                    <a:lnT w="0">
                      <a:miter lim="400000"/>
                    </a:lnT>
                    <a:lnB w="0">
                      <a:miter lim="400000"/>
                    </a:lnB>
                    <a:solidFill>
                      <a:srgbClr val="C0C0C0"/>
                    </a:solidFill>
                  </a:tcPr>
                </a:tc>
                <a:tc>
                  <a:txBody>
                    <a:bodyPr/>
                    <a:lstStyle/>
                    <a:p>
                      <a:pPr defTabSz="914400">
                        <a:defRPr sz="1800"/>
                      </a:pPr>
                      <a:r>
                        <a:rPr b="1" sz="3600">
                          <a:latin typeface="Helvetica"/>
                          <a:ea typeface="Helvetica"/>
                          <a:cs typeface="Helvetica"/>
                          <a:sym typeface="Helvetica"/>
                        </a:rPr>
                        <a:t>1</a:t>
                      </a:r>
                    </a:p>
                  </a:txBody>
                  <a:tcPr marL="50800" marR="50800" marT="50800" marB="50800" anchor="ctr" anchorCtr="0" horzOverflow="overflow">
                    <a:lnL w="0">
                      <a:miter lim="400000"/>
                    </a:lnL>
                    <a:lnR w="0">
                      <a:miter lim="400000"/>
                    </a:lnR>
                    <a:lnT w="0">
                      <a:miter lim="400000"/>
                    </a:lnT>
                    <a:lnB w="0">
                      <a:miter lim="400000"/>
                    </a:lnB>
                    <a:solidFill>
                      <a:srgbClr val="C0C0C0"/>
                    </a:solidFill>
                  </a:tcPr>
                </a:tc>
                <a:tc>
                  <a:txBody>
                    <a:bodyPr/>
                    <a:lstStyle/>
                    <a:p>
                      <a:pPr defTabSz="914400">
                        <a:defRPr sz="1800"/>
                      </a:pPr>
                      <a:r>
                        <a:rPr b="1" sz="3600">
                          <a:latin typeface="Helvetica"/>
                          <a:ea typeface="Helvetica"/>
                          <a:cs typeface="Helvetica"/>
                          <a:sym typeface="Helvetica"/>
                        </a:rPr>
                        <a:t>0</a:t>
                      </a:r>
                    </a:p>
                  </a:txBody>
                  <a:tcPr marL="50800" marR="50800" marT="50800" marB="50800" anchor="ctr" anchorCtr="0" horzOverflow="overflow">
                    <a:lnL w="0">
                      <a:miter lim="400000"/>
                    </a:lnL>
                    <a:lnR w="0">
                      <a:miter lim="400000"/>
                    </a:lnR>
                    <a:lnT w="0">
                      <a:miter lim="400000"/>
                    </a:lnT>
                    <a:lnB w="0">
                      <a:miter lim="400000"/>
                    </a:lnB>
                    <a:solidFill>
                      <a:srgbClr val="C0C0C0"/>
                    </a:solidFill>
                  </a:tcPr>
                </a:tc>
                <a:tc>
                  <a:txBody>
                    <a:bodyPr/>
                    <a:lstStyle/>
                    <a:p>
                      <a:pPr defTabSz="914400">
                        <a:defRPr sz="1800"/>
                      </a:pPr>
                      <a:r>
                        <a:rPr b="1" sz="3600">
                          <a:latin typeface="Helvetica"/>
                          <a:ea typeface="Helvetica"/>
                          <a:cs typeface="Helvetica"/>
                          <a:sym typeface="Helvetica"/>
                        </a:rPr>
                        <a:t>1</a:t>
                      </a: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sz="1800"/>
                      </a:pPr>
                      <a:r>
                        <a:rPr b="1" sz="3600">
                          <a:latin typeface="Helvetica"/>
                          <a:ea typeface="Helvetica"/>
                          <a:cs typeface="Helvetica"/>
                          <a:sym typeface="Helvetica"/>
                        </a:rPr>
                        <a:t>1</a:t>
                      </a: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sz="1800"/>
                      </a:pPr>
                      <a:r>
                        <a:rPr b="1" sz="3600">
                          <a:latin typeface="Helvetica"/>
                          <a:ea typeface="Helvetica"/>
                          <a:cs typeface="Helvetica"/>
                          <a:sym typeface="Helvetica"/>
                        </a:rPr>
                        <a:t>0</a:t>
                      </a: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sz="1800"/>
                      </a:pPr>
                      <a:r>
                        <a:rPr b="1" sz="3600">
                          <a:latin typeface="Helvetica"/>
                          <a:ea typeface="Helvetica"/>
                          <a:cs typeface="Helvetica"/>
                          <a:sym typeface="Helvetica"/>
                        </a:rPr>
                        <a:t>0</a:t>
                      </a: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T w="0">
                      <a:miter lim="400000"/>
                    </a:lnT>
                    <a:lnB w="0">
                      <a:miter lim="400000"/>
                    </a:lnB>
                    <a:solidFill>
                      <a:srgbClr val="EBEBEB"/>
                    </a:solidFill>
                  </a:tcPr>
                </a:tc>
              </a:tr>
            </a:tbl>
          </a:graphicData>
        </a:graphic>
      </p:graphicFrame>
    </p:spTree>
  </p:cSld>
  <p:clrMapOvr>
    <a:masterClrMapping/>
  </p:clrMapOvr>
  <p:transition xmlns:p14="http://schemas.microsoft.com/office/powerpoint/2010/main" spd="med" advClick="1" p14:dur="1000"/>
</p:sld>
</file>

<file path=ppt/slides/slide3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0" name="Shape 390"/>
          <p:cNvSpPr/>
          <p:nvPr>
            <p:ph type="title"/>
          </p:nvPr>
        </p:nvSpPr>
        <p:spPr>
          <a:prstGeom prst="rect">
            <a:avLst/>
          </a:prstGeom>
        </p:spPr>
        <p:txBody>
          <a:bodyPr/>
          <a:lstStyle/>
          <a:p>
            <a:pPr>
              <a:defRPr sz="9000"/>
            </a:pPr>
            <a:r>
              <a:t>unsigned </a:t>
            </a:r>
            <a:r>
              <a:rPr b="1">
                <a:latin typeface="Helvetica"/>
                <a:ea typeface="Helvetica"/>
                <a:cs typeface="Helvetica"/>
                <a:sym typeface="Helvetica"/>
              </a:rPr>
              <a:t>bitwise shift</a:t>
            </a:r>
            <a:r>
              <a:t> &gt;&gt;&gt; 4</a:t>
            </a:r>
          </a:p>
        </p:txBody>
      </p:sp>
      <p:graphicFrame>
        <p:nvGraphicFramePr>
          <p:cNvPr id="391" name="Table 391"/>
          <p:cNvGraphicFramePr/>
          <p:nvPr/>
        </p:nvGraphicFramePr>
        <p:xfrm>
          <a:off x="7798593" y="3589734"/>
          <a:ext cx="9764428" cy="2334207"/>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476372"/>
                <a:gridCol w="476372"/>
                <a:gridCol w="476372"/>
                <a:gridCol w="476372"/>
                <a:gridCol w="476372"/>
                <a:gridCol w="476372"/>
                <a:gridCol w="476372"/>
                <a:gridCol w="476372"/>
                <a:gridCol w="476372"/>
                <a:gridCol w="476372"/>
                <a:gridCol w="476372"/>
                <a:gridCol w="476372"/>
                <a:gridCol w="1420037"/>
                <a:gridCol w="2627918"/>
              </a:tblGrid>
              <a:tr h="928199">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B w="0">
                      <a:miter lim="400000"/>
                    </a:lnB>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B w="0">
                      <a:miter lim="400000"/>
                    </a:lnB>
                  </a:tcPr>
                </a:tc>
              </a:tr>
              <a:tr h="1406007">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sz="1800"/>
                      </a:pPr>
                      <a:r>
                        <a:rPr b="1" sz="3600">
                          <a:latin typeface="Helvetica"/>
                          <a:ea typeface="Helvetica"/>
                          <a:cs typeface="Helvetica"/>
                          <a:sym typeface="Helvetica"/>
                        </a:rPr>
                        <a:t>0</a:t>
                      </a: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sz="1800"/>
                      </a:pPr>
                      <a:r>
                        <a:rPr b="1" sz="3600">
                          <a:latin typeface="Helvetica"/>
                          <a:ea typeface="Helvetica"/>
                          <a:cs typeface="Helvetica"/>
                          <a:sym typeface="Helvetica"/>
                        </a:rPr>
                        <a:t>1</a:t>
                      </a:r>
                    </a:p>
                  </a:txBody>
                  <a:tcPr marL="50800" marR="50800" marT="50800" marB="50800" anchor="ctr" anchorCtr="0" horzOverflow="overflow">
                    <a:lnL w="0">
                      <a:miter lim="400000"/>
                    </a:lnL>
                    <a:lnR w="0">
                      <a:miter lim="400000"/>
                    </a:lnR>
                    <a:lnT w="0">
                      <a:miter lim="400000"/>
                    </a:lnT>
                    <a:lnB w="0">
                      <a:miter lim="400000"/>
                    </a:lnB>
                    <a:solidFill>
                      <a:srgbClr val="C0C0C0"/>
                    </a:solidFill>
                  </a:tcPr>
                </a:tc>
                <a:tc>
                  <a:txBody>
                    <a:bodyPr/>
                    <a:lstStyle/>
                    <a:p>
                      <a:pPr defTabSz="914400">
                        <a:defRPr sz="1800"/>
                      </a:pPr>
                      <a:r>
                        <a:rPr b="1" sz="3600">
                          <a:latin typeface="Helvetica"/>
                          <a:ea typeface="Helvetica"/>
                          <a:cs typeface="Helvetica"/>
                          <a:sym typeface="Helvetica"/>
                        </a:rPr>
                        <a:t>0</a:t>
                      </a:r>
                    </a:p>
                  </a:txBody>
                  <a:tcPr marL="50800" marR="50800" marT="50800" marB="50800" anchor="ctr" anchorCtr="0" horzOverflow="overflow">
                    <a:lnL w="0">
                      <a:miter lim="400000"/>
                    </a:lnL>
                    <a:lnR w="0">
                      <a:miter lim="400000"/>
                    </a:lnR>
                    <a:lnT w="0">
                      <a:miter lim="400000"/>
                    </a:lnT>
                    <a:lnB w="0">
                      <a:miter lim="400000"/>
                    </a:lnB>
                    <a:solidFill>
                      <a:srgbClr val="C0C0C0"/>
                    </a:solidFill>
                  </a:tcPr>
                </a:tc>
                <a:tc>
                  <a:txBody>
                    <a:bodyPr/>
                    <a:lstStyle/>
                    <a:p>
                      <a:pPr defTabSz="914400">
                        <a:defRPr sz="1800"/>
                      </a:pPr>
                      <a:r>
                        <a:rPr b="1" sz="3600">
                          <a:latin typeface="Helvetica"/>
                          <a:ea typeface="Helvetica"/>
                          <a:cs typeface="Helvetica"/>
                          <a:sym typeface="Helvetica"/>
                        </a:rPr>
                        <a:t>1</a:t>
                      </a:r>
                    </a:p>
                  </a:txBody>
                  <a:tcPr marL="50800" marR="50800" marT="50800" marB="50800" anchor="ctr" anchorCtr="0" horzOverflow="overflow">
                    <a:lnL w="0">
                      <a:miter lim="400000"/>
                    </a:lnL>
                    <a:lnR w="0">
                      <a:miter lim="400000"/>
                    </a:lnR>
                    <a:lnT w="0">
                      <a:miter lim="400000"/>
                    </a:lnT>
                    <a:lnB w="0">
                      <a:miter lim="400000"/>
                    </a:lnB>
                    <a:solidFill>
                      <a:srgbClr val="C0C0C0"/>
                    </a:solidFill>
                  </a:tcPr>
                </a:tc>
                <a:tc>
                  <a:txBody>
                    <a:bodyPr/>
                    <a:lstStyle/>
                    <a:p>
                      <a:pPr defTabSz="914400">
                        <a:defRPr sz="1800"/>
                      </a:pPr>
                      <a:r>
                        <a:rPr b="1" sz="3600">
                          <a:latin typeface="Helvetica"/>
                          <a:ea typeface="Helvetica"/>
                          <a:cs typeface="Helvetica"/>
                          <a:sym typeface="Helvetica"/>
                        </a:rPr>
                        <a:t>0</a:t>
                      </a:r>
                    </a:p>
                  </a:txBody>
                  <a:tcPr marL="50800" marR="50800" marT="50800" marB="50800" anchor="ctr" anchorCtr="0" horzOverflow="overflow">
                    <a:lnL w="0">
                      <a:miter lim="400000"/>
                    </a:lnL>
                    <a:lnR w="0">
                      <a:miter lim="400000"/>
                    </a:lnR>
                    <a:lnT w="0">
                      <a:miter lim="400000"/>
                    </a:lnT>
                    <a:lnB w="0">
                      <a:miter lim="400000"/>
                    </a:lnB>
                    <a:solidFill>
                      <a:srgbClr val="C0C0C0"/>
                    </a:solidFill>
                  </a:tcPr>
                </a:tc>
                <a:tc>
                  <a:txBody>
                    <a:bodyPr/>
                    <a:lstStyle/>
                    <a:p>
                      <a:pPr defTabSz="914400">
                        <a:defRPr sz="1800"/>
                      </a:pPr>
                      <a:r>
                        <a:rPr b="1" sz="3600">
                          <a:latin typeface="Helvetica"/>
                          <a:ea typeface="Helvetica"/>
                          <a:cs typeface="Helvetica"/>
                          <a:sym typeface="Helvetica"/>
                        </a:rPr>
                        <a:t>1</a:t>
                      </a: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sz="1800"/>
                      </a:pPr>
                      <a:r>
                        <a:rPr b="1" sz="3600">
                          <a:latin typeface="Helvetica"/>
                          <a:ea typeface="Helvetica"/>
                          <a:cs typeface="Helvetica"/>
                          <a:sym typeface="Helvetica"/>
                        </a:rPr>
                        <a:t>0</a:t>
                      </a: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sz="1800"/>
                      </a:pPr>
                      <a:r>
                        <a:rPr b="1" sz="3600">
                          <a:latin typeface="Helvetica"/>
                          <a:ea typeface="Helvetica"/>
                          <a:cs typeface="Helvetica"/>
                          <a:sym typeface="Helvetica"/>
                        </a:rPr>
                        <a:t>0</a:t>
                      </a: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T w="0">
                      <a:miter lim="400000"/>
                    </a:lnT>
                    <a:lnB w="0">
                      <a:miter lim="400000"/>
                    </a:lnB>
                    <a:solidFill>
                      <a:srgbClr val="EBEBEB"/>
                    </a:solidFill>
                  </a:tcPr>
                </a:tc>
              </a:tr>
            </a:tbl>
          </a:graphicData>
        </a:graphic>
      </p:graphicFrame>
    </p:spTree>
  </p:cSld>
  <p:clrMapOvr>
    <a:masterClrMapping/>
  </p:clrMapOvr>
  <p:transition xmlns:p14="http://schemas.microsoft.com/office/powerpoint/2010/main" spd="med" advClick="1" p14:dur="1000"/>
</p:sld>
</file>

<file path=ppt/slides/slide3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5" name="Shape 395"/>
          <p:cNvSpPr/>
          <p:nvPr>
            <p:ph type="title"/>
          </p:nvPr>
        </p:nvSpPr>
        <p:spPr>
          <a:prstGeom prst="rect">
            <a:avLst/>
          </a:prstGeom>
        </p:spPr>
        <p:txBody>
          <a:bodyPr/>
          <a:lstStyle/>
          <a:p>
            <a:pPr>
              <a:defRPr sz="9000"/>
            </a:pPr>
            <a:r>
              <a:t>unsigned </a:t>
            </a:r>
            <a:r>
              <a:rPr b="1">
                <a:latin typeface="Helvetica"/>
                <a:ea typeface="Helvetica"/>
                <a:cs typeface="Helvetica"/>
                <a:sym typeface="Helvetica"/>
              </a:rPr>
              <a:t>bitwise shift</a:t>
            </a:r>
            <a:r>
              <a:t> &gt;&gt;&gt; 4</a:t>
            </a:r>
          </a:p>
        </p:txBody>
      </p:sp>
      <p:graphicFrame>
        <p:nvGraphicFramePr>
          <p:cNvPr id="396" name="Table 396"/>
          <p:cNvGraphicFramePr/>
          <p:nvPr/>
        </p:nvGraphicFramePr>
        <p:xfrm>
          <a:off x="7798593" y="3589734"/>
          <a:ext cx="9764428" cy="2334207"/>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476372"/>
                <a:gridCol w="476372"/>
                <a:gridCol w="476372"/>
                <a:gridCol w="476372"/>
                <a:gridCol w="476372"/>
                <a:gridCol w="476372"/>
                <a:gridCol w="476372"/>
                <a:gridCol w="476372"/>
                <a:gridCol w="476372"/>
                <a:gridCol w="476372"/>
                <a:gridCol w="476372"/>
                <a:gridCol w="476372"/>
                <a:gridCol w="1420037"/>
                <a:gridCol w="2627918"/>
              </a:tblGrid>
              <a:tr h="928199">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B w="0">
                      <a:miter lim="400000"/>
                    </a:lnB>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B w="0">
                      <a:miter lim="400000"/>
                    </a:lnB>
                  </a:tcPr>
                </a:tc>
              </a:tr>
              <a:tr h="1406007">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sz="1800"/>
                      </a:pPr>
                      <a:r>
                        <a:rPr b="1" sz="3600">
                          <a:latin typeface="Helvetica"/>
                          <a:ea typeface="Helvetica"/>
                          <a:cs typeface="Helvetica"/>
                          <a:sym typeface="Helvetica"/>
                        </a:rPr>
                        <a:t>0</a:t>
                      </a: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sz="1800"/>
                      </a:pPr>
                      <a:r>
                        <a:rPr b="1" sz="3600">
                          <a:latin typeface="Helvetica"/>
                          <a:ea typeface="Helvetica"/>
                          <a:cs typeface="Helvetica"/>
                          <a:sym typeface="Helvetica"/>
                        </a:rPr>
                        <a:t>0</a:t>
                      </a: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sz="1800"/>
                      </a:pPr>
                      <a:r>
                        <a:rPr b="1" sz="3600">
                          <a:latin typeface="Helvetica"/>
                          <a:ea typeface="Helvetica"/>
                          <a:cs typeface="Helvetica"/>
                          <a:sym typeface="Helvetica"/>
                        </a:rPr>
                        <a:t>1</a:t>
                      </a:r>
                    </a:p>
                  </a:txBody>
                  <a:tcPr marL="50800" marR="50800" marT="50800" marB="50800" anchor="ctr" anchorCtr="0" horzOverflow="overflow">
                    <a:lnL w="0">
                      <a:miter lim="400000"/>
                    </a:lnL>
                    <a:lnR w="0">
                      <a:miter lim="400000"/>
                    </a:lnR>
                    <a:lnT w="0">
                      <a:miter lim="400000"/>
                    </a:lnT>
                    <a:lnB w="0">
                      <a:miter lim="400000"/>
                    </a:lnB>
                    <a:solidFill>
                      <a:srgbClr val="C0C0C0"/>
                    </a:solidFill>
                  </a:tcPr>
                </a:tc>
                <a:tc>
                  <a:txBody>
                    <a:bodyPr/>
                    <a:lstStyle/>
                    <a:p>
                      <a:pPr defTabSz="914400">
                        <a:defRPr sz="1800"/>
                      </a:pPr>
                      <a:r>
                        <a:rPr b="1" sz="3600">
                          <a:latin typeface="Helvetica"/>
                          <a:ea typeface="Helvetica"/>
                          <a:cs typeface="Helvetica"/>
                          <a:sym typeface="Helvetica"/>
                        </a:rPr>
                        <a:t>0</a:t>
                      </a:r>
                    </a:p>
                  </a:txBody>
                  <a:tcPr marL="50800" marR="50800" marT="50800" marB="50800" anchor="ctr" anchorCtr="0" horzOverflow="overflow">
                    <a:lnL w="0">
                      <a:miter lim="400000"/>
                    </a:lnL>
                    <a:lnR w="0">
                      <a:miter lim="400000"/>
                    </a:lnR>
                    <a:lnT w="0">
                      <a:miter lim="400000"/>
                    </a:lnT>
                    <a:lnB w="0">
                      <a:miter lim="400000"/>
                    </a:lnB>
                    <a:solidFill>
                      <a:srgbClr val="C0C0C0"/>
                    </a:solidFill>
                  </a:tcPr>
                </a:tc>
                <a:tc>
                  <a:txBody>
                    <a:bodyPr/>
                    <a:lstStyle/>
                    <a:p>
                      <a:pPr defTabSz="914400">
                        <a:defRPr sz="1800"/>
                      </a:pPr>
                      <a:r>
                        <a:rPr b="1" sz="3600">
                          <a:latin typeface="Helvetica"/>
                          <a:ea typeface="Helvetica"/>
                          <a:cs typeface="Helvetica"/>
                          <a:sym typeface="Helvetica"/>
                        </a:rPr>
                        <a:t>1</a:t>
                      </a:r>
                    </a:p>
                  </a:txBody>
                  <a:tcPr marL="50800" marR="50800" marT="50800" marB="50800" anchor="ctr" anchorCtr="0" horzOverflow="overflow">
                    <a:lnL w="0">
                      <a:miter lim="400000"/>
                    </a:lnL>
                    <a:lnR w="0">
                      <a:miter lim="400000"/>
                    </a:lnR>
                    <a:lnT w="0">
                      <a:miter lim="400000"/>
                    </a:lnT>
                    <a:lnB w="0">
                      <a:miter lim="400000"/>
                    </a:lnB>
                    <a:solidFill>
                      <a:srgbClr val="C0C0C0"/>
                    </a:solidFill>
                  </a:tcPr>
                </a:tc>
                <a:tc>
                  <a:txBody>
                    <a:bodyPr/>
                    <a:lstStyle/>
                    <a:p>
                      <a:pPr defTabSz="914400">
                        <a:defRPr sz="1800"/>
                      </a:pPr>
                      <a:r>
                        <a:rPr b="1" sz="3600">
                          <a:latin typeface="Helvetica"/>
                          <a:ea typeface="Helvetica"/>
                          <a:cs typeface="Helvetica"/>
                          <a:sym typeface="Helvetica"/>
                        </a:rPr>
                        <a:t>0</a:t>
                      </a:r>
                    </a:p>
                  </a:txBody>
                  <a:tcPr marL="50800" marR="50800" marT="50800" marB="50800" anchor="ctr" anchorCtr="0" horzOverflow="overflow">
                    <a:lnL w="0">
                      <a:miter lim="400000"/>
                    </a:lnL>
                    <a:lnR w="0">
                      <a:miter lim="400000"/>
                    </a:lnR>
                    <a:lnT w="0">
                      <a:miter lim="400000"/>
                    </a:lnT>
                    <a:lnB w="0">
                      <a:miter lim="400000"/>
                    </a:lnB>
                    <a:solidFill>
                      <a:srgbClr val="C0C0C0"/>
                    </a:solidFill>
                  </a:tcPr>
                </a:tc>
                <a:tc>
                  <a:txBody>
                    <a:bodyPr/>
                    <a:lstStyle/>
                    <a:p>
                      <a:pPr defTabSz="914400">
                        <a:defRPr sz="1800"/>
                      </a:pPr>
                      <a:r>
                        <a:rPr b="1" sz="3600">
                          <a:latin typeface="Helvetica"/>
                          <a:ea typeface="Helvetica"/>
                          <a:cs typeface="Helvetica"/>
                          <a:sym typeface="Helvetica"/>
                        </a:rPr>
                        <a:t>0</a:t>
                      </a: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sz="1800"/>
                      </a:pPr>
                      <a:r>
                        <a:rPr b="1" sz="3600">
                          <a:latin typeface="Helvetica"/>
                          <a:ea typeface="Helvetica"/>
                          <a:cs typeface="Helvetica"/>
                          <a:sym typeface="Helvetica"/>
                        </a:rPr>
                        <a:t>0</a:t>
                      </a: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T w="0">
                      <a:miter lim="400000"/>
                    </a:lnT>
                    <a:lnB w="0">
                      <a:miter lim="400000"/>
                    </a:lnB>
                    <a:solidFill>
                      <a:srgbClr val="EBEBEB"/>
                    </a:solidFill>
                  </a:tcPr>
                </a:tc>
              </a:tr>
            </a:tbl>
          </a:graphicData>
        </a:graphic>
      </p:graphicFrame>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2" name="Shape 162"/>
          <p:cNvSpPr/>
          <p:nvPr>
            <p:ph type="title"/>
          </p:nvPr>
        </p:nvSpPr>
        <p:spPr>
          <a:prstGeom prst="rect">
            <a:avLst/>
          </a:prstGeom>
        </p:spPr>
        <p:txBody>
          <a:bodyPr/>
          <a:lstStyle/>
          <a:p>
            <a:pPr/>
            <a:r>
              <a:t>hashCode()</a:t>
            </a:r>
          </a:p>
        </p:txBody>
      </p:sp>
      <p:sp>
        <p:nvSpPr>
          <p:cNvPr id="163" name="Shape 163"/>
          <p:cNvSpPr/>
          <p:nvPr/>
        </p:nvSpPr>
        <p:spPr>
          <a:xfrm>
            <a:off x="6765335" y="6147872"/>
            <a:ext cx="3031457" cy="7778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lgn="l" defTabSz="584200">
              <a:defRPr b="1" sz="4200">
                <a:solidFill>
                  <a:srgbClr val="212121"/>
                </a:solidFill>
                <a:latin typeface="Helvetica"/>
                <a:ea typeface="Helvetica"/>
                <a:cs typeface="Helvetica"/>
                <a:sym typeface="Helvetica"/>
              </a:defRPr>
            </a:lvl1pPr>
          </a:lstStyle>
          <a:p>
            <a:pPr/>
            <a:r>
              <a:t>myPorsche</a:t>
            </a:r>
          </a:p>
        </p:txBody>
      </p:sp>
      <p:sp>
        <p:nvSpPr>
          <p:cNvPr id="164" name="Shape 164"/>
          <p:cNvSpPr/>
          <p:nvPr/>
        </p:nvSpPr>
        <p:spPr>
          <a:xfrm>
            <a:off x="12468820" y="5969844"/>
            <a:ext cx="2599796" cy="1133932"/>
          </a:xfrm>
          <a:prstGeom prst="rect">
            <a:avLst/>
          </a:prstGeom>
          <a:solidFill>
            <a:srgbClr val="FF2600"/>
          </a:solidFill>
          <a:ln w="12700">
            <a:miter lim="400000"/>
          </a:ln>
          <a:effectLst>
            <a:outerShdw sx="100000" sy="100000" kx="0" ky="0" algn="b" rotWithShape="0" blurRad="50800" dist="25400" dir="5400000">
              <a:srgbClr val="000000">
                <a:alpha val="50000"/>
              </a:srgbClr>
            </a:outerShdw>
          </a:effectLst>
          <a:extLst>
            <a:ext uri="{C572A759-6A51-4108-AA02-DFA0A04FC94B}">
              <ma14:wrappingTextBoxFlag xmlns:ma14="http://schemas.microsoft.com/office/mac/drawingml/2011/main" val="1"/>
            </a:ext>
          </a:extLst>
        </p:spPr>
        <p:txBody>
          <a:bodyPr lIns="71437" tIns="71437" rIns="71437" bIns="71437" anchor="ctr"/>
          <a:lstStyle>
            <a:lvl1pPr defTabSz="584200">
              <a:defRPr b="1" sz="3200">
                <a:solidFill>
                  <a:srgbClr val="FFFFFF"/>
                </a:solidFill>
                <a:latin typeface="Helvetica"/>
                <a:ea typeface="Helvetica"/>
                <a:cs typeface="Helvetica"/>
                <a:sym typeface="Helvetica"/>
              </a:defRPr>
            </a:lvl1pPr>
          </a:lstStyle>
          <a:p>
            <a:pPr/>
            <a:r>
              <a:t>hashCode()</a:t>
            </a:r>
          </a:p>
        </p:txBody>
      </p:sp>
      <p:sp>
        <p:nvSpPr>
          <p:cNvPr id="165" name="Shape 165"/>
          <p:cNvSpPr/>
          <p:nvPr/>
        </p:nvSpPr>
        <p:spPr>
          <a:xfrm>
            <a:off x="10021767" y="6536810"/>
            <a:ext cx="2240074" cy="1"/>
          </a:xfrm>
          <a:prstGeom prst="line">
            <a:avLst/>
          </a:prstGeom>
          <a:ln w="25400">
            <a:solidFill>
              <a:srgbClr val="000000"/>
            </a:solidFill>
            <a:miter lim="400000"/>
            <a:tailEnd type="triangle"/>
          </a:ln>
        </p:spPr>
        <p:txBody>
          <a:bodyPr lIns="71437" tIns="71437" rIns="71437" bIns="71437" anchor="ctr"/>
          <a:lstStyle/>
          <a:p>
            <a:pPr defTabSz="584200">
              <a:defRPr sz="3200"/>
            </a:pPr>
          </a:p>
        </p:txBody>
      </p:sp>
      <p:sp>
        <p:nvSpPr>
          <p:cNvPr id="166" name="Shape 166"/>
          <p:cNvSpPr/>
          <p:nvPr/>
        </p:nvSpPr>
        <p:spPr>
          <a:xfrm>
            <a:off x="15275593" y="6536810"/>
            <a:ext cx="2240074" cy="1"/>
          </a:xfrm>
          <a:prstGeom prst="line">
            <a:avLst/>
          </a:prstGeom>
          <a:ln w="25400">
            <a:solidFill>
              <a:srgbClr val="000000"/>
            </a:solidFill>
            <a:miter lim="400000"/>
            <a:tailEnd type="triangle"/>
          </a:ln>
        </p:spPr>
        <p:txBody>
          <a:bodyPr lIns="71437" tIns="71437" rIns="71437" bIns="71437" anchor="ctr"/>
          <a:lstStyle/>
          <a:p>
            <a:pPr defTabSz="584200">
              <a:defRPr sz="3200"/>
            </a:pPr>
          </a:p>
        </p:txBody>
      </p:sp>
      <p:sp>
        <p:nvSpPr>
          <p:cNvPr id="167" name="Shape 167"/>
          <p:cNvSpPr/>
          <p:nvPr/>
        </p:nvSpPr>
        <p:spPr>
          <a:xfrm>
            <a:off x="17722646" y="6147872"/>
            <a:ext cx="1519809" cy="7778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lgn="l" defTabSz="584200">
              <a:defRPr b="1" sz="4200">
                <a:solidFill>
                  <a:srgbClr val="212121"/>
                </a:solidFill>
                <a:latin typeface="Helvetica"/>
                <a:ea typeface="Helvetica"/>
                <a:cs typeface="Helvetica"/>
                <a:sym typeface="Helvetica"/>
              </a:defRPr>
            </a:lvl1pPr>
          </a:lstStyle>
          <a:p>
            <a:pPr/>
            <a:r>
              <a:t>-9897</a:t>
            </a:r>
          </a:p>
        </p:txBody>
      </p:sp>
      <p:sp>
        <p:nvSpPr>
          <p:cNvPr id="168" name="Shape 168"/>
          <p:cNvSpPr/>
          <p:nvPr/>
        </p:nvSpPr>
        <p:spPr>
          <a:xfrm>
            <a:off x="6747476" y="7558763"/>
            <a:ext cx="2616040" cy="7778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lgn="l" defTabSz="584200">
              <a:defRPr b="1" sz="4200">
                <a:solidFill>
                  <a:srgbClr val="212121"/>
                </a:solidFill>
                <a:latin typeface="Helvetica"/>
                <a:ea typeface="Helvetica"/>
                <a:cs typeface="Helvetica"/>
                <a:sym typeface="Helvetica"/>
              </a:defRPr>
            </a:lvl1pPr>
          </a:lstStyle>
          <a:p>
            <a:pPr/>
            <a:r>
              <a:t>mumsCar</a:t>
            </a:r>
          </a:p>
        </p:txBody>
      </p:sp>
      <p:sp>
        <p:nvSpPr>
          <p:cNvPr id="169" name="Shape 169"/>
          <p:cNvSpPr/>
          <p:nvPr/>
        </p:nvSpPr>
        <p:spPr>
          <a:xfrm>
            <a:off x="12450960" y="7380735"/>
            <a:ext cx="2599796" cy="1133932"/>
          </a:xfrm>
          <a:prstGeom prst="rect">
            <a:avLst/>
          </a:prstGeom>
          <a:solidFill>
            <a:srgbClr val="FF2600"/>
          </a:solidFill>
          <a:ln w="12700">
            <a:miter lim="400000"/>
          </a:ln>
          <a:effectLst>
            <a:outerShdw sx="100000" sy="100000" kx="0" ky="0" algn="b" rotWithShape="0" blurRad="50800" dist="25400" dir="5400000">
              <a:srgbClr val="000000">
                <a:alpha val="50000"/>
              </a:srgbClr>
            </a:outerShdw>
          </a:effectLst>
          <a:extLst>
            <a:ext uri="{C572A759-6A51-4108-AA02-DFA0A04FC94B}">
              <ma14:wrappingTextBoxFlag xmlns:ma14="http://schemas.microsoft.com/office/mac/drawingml/2011/main" val="1"/>
            </a:ext>
          </a:extLst>
        </p:spPr>
        <p:txBody>
          <a:bodyPr lIns="71437" tIns="71437" rIns="71437" bIns="71437" anchor="ctr"/>
          <a:lstStyle>
            <a:lvl1pPr defTabSz="584200">
              <a:defRPr b="1" sz="3200">
                <a:solidFill>
                  <a:srgbClr val="FFFFFF"/>
                </a:solidFill>
                <a:latin typeface="Helvetica"/>
                <a:ea typeface="Helvetica"/>
                <a:cs typeface="Helvetica"/>
                <a:sym typeface="Helvetica"/>
              </a:defRPr>
            </a:lvl1pPr>
          </a:lstStyle>
          <a:p>
            <a:pPr/>
            <a:r>
              <a:t>hashCode()</a:t>
            </a:r>
          </a:p>
        </p:txBody>
      </p:sp>
      <p:sp>
        <p:nvSpPr>
          <p:cNvPr id="170" name="Shape 170"/>
          <p:cNvSpPr/>
          <p:nvPr/>
        </p:nvSpPr>
        <p:spPr>
          <a:xfrm>
            <a:off x="10003907" y="7947700"/>
            <a:ext cx="2240075" cy="1"/>
          </a:xfrm>
          <a:prstGeom prst="line">
            <a:avLst/>
          </a:prstGeom>
          <a:ln w="25400">
            <a:solidFill>
              <a:srgbClr val="000000"/>
            </a:solidFill>
            <a:miter lim="400000"/>
            <a:tailEnd type="triangle"/>
          </a:ln>
        </p:spPr>
        <p:txBody>
          <a:bodyPr lIns="71437" tIns="71437" rIns="71437" bIns="71437" anchor="ctr"/>
          <a:lstStyle/>
          <a:p>
            <a:pPr defTabSz="584200">
              <a:defRPr sz="3200"/>
            </a:pPr>
          </a:p>
        </p:txBody>
      </p:sp>
      <p:sp>
        <p:nvSpPr>
          <p:cNvPr id="171" name="Shape 171"/>
          <p:cNvSpPr/>
          <p:nvPr/>
        </p:nvSpPr>
        <p:spPr>
          <a:xfrm>
            <a:off x="15257733" y="7947700"/>
            <a:ext cx="2240075" cy="1"/>
          </a:xfrm>
          <a:prstGeom prst="line">
            <a:avLst/>
          </a:prstGeom>
          <a:ln w="25400">
            <a:solidFill>
              <a:srgbClr val="000000"/>
            </a:solidFill>
            <a:miter lim="400000"/>
            <a:tailEnd type="triangle"/>
          </a:ln>
        </p:spPr>
        <p:txBody>
          <a:bodyPr lIns="71437" tIns="71437" rIns="71437" bIns="71437" anchor="ctr"/>
          <a:lstStyle/>
          <a:p>
            <a:pPr defTabSz="584200">
              <a:defRPr sz="3200"/>
            </a:pPr>
          </a:p>
        </p:txBody>
      </p:sp>
      <p:sp>
        <p:nvSpPr>
          <p:cNvPr id="172" name="Shape 172"/>
          <p:cNvSpPr/>
          <p:nvPr/>
        </p:nvSpPr>
        <p:spPr>
          <a:xfrm>
            <a:off x="17704787" y="7558763"/>
            <a:ext cx="452228" cy="7778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lgn="l" defTabSz="584200">
              <a:defRPr b="1" sz="4200">
                <a:solidFill>
                  <a:srgbClr val="212121"/>
                </a:solidFill>
                <a:latin typeface="Helvetica"/>
                <a:ea typeface="Helvetica"/>
                <a:cs typeface="Helvetica"/>
                <a:sym typeface="Helvetica"/>
              </a:defRPr>
            </a:lvl1pPr>
          </a:lstStyle>
          <a:p>
            <a:pPr/>
            <a:r>
              <a:t>7</a:t>
            </a:r>
          </a:p>
        </p:txBody>
      </p:sp>
      <p:sp>
        <p:nvSpPr>
          <p:cNvPr id="173" name="Shape 173"/>
          <p:cNvSpPr/>
          <p:nvPr/>
        </p:nvSpPr>
        <p:spPr>
          <a:xfrm>
            <a:off x="6765335" y="8969654"/>
            <a:ext cx="2289958" cy="7778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lgn="l" defTabSz="584200">
              <a:defRPr b="1" sz="4200">
                <a:solidFill>
                  <a:srgbClr val="212121"/>
                </a:solidFill>
                <a:latin typeface="Helvetica"/>
                <a:ea typeface="Helvetica"/>
                <a:cs typeface="Helvetica"/>
                <a:sym typeface="Helvetica"/>
              </a:defRPr>
            </a:lvl1pPr>
          </a:lstStyle>
          <a:p>
            <a:pPr/>
            <a:r>
              <a:t>dadsCar</a:t>
            </a:r>
          </a:p>
        </p:txBody>
      </p:sp>
      <p:sp>
        <p:nvSpPr>
          <p:cNvPr id="174" name="Shape 174"/>
          <p:cNvSpPr/>
          <p:nvPr/>
        </p:nvSpPr>
        <p:spPr>
          <a:xfrm>
            <a:off x="12468820" y="8791626"/>
            <a:ext cx="2599796" cy="1133931"/>
          </a:xfrm>
          <a:prstGeom prst="rect">
            <a:avLst/>
          </a:prstGeom>
          <a:solidFill>
            <a:srgbClr val="FF2600"/>
          </a:solidFill>
          <a:ln w="12700">
            <a:miter lim="400000"/>
          </a:ln>
          <a:effectLst>
            <a:outerShdw sx="100000" sy="100000" kx="0" ky="0" algn="b" rotWithShape="0" blurRad="50800" dist="25400" dir="5400000">
              <a:srgbClr val="000000">
                <a:alpha val="50000"/>
              </a:srgbClr>
            </a:outerShdw>
          </a:effectLst>
          <a:extLst>
            <a:ext uri="{C572A759-6A51-4108-AA02-DFA0A04FC94B}">
              <ma14:wrappingTextBoxFlag xmlns:ma14="http://schemas.microsoft.com/office/mac/drawingml/2011/main" val="1"/>
            </a:ext>
          </a:extLst>
        </p:spPr>
        <p:txBody>
          <a:bodyPr lIns="71437" tIns="71437" rIns="71437" bIns="71437" anchor="ctr"/>
          <a:lstStyle>
            <a:lvl1pPr defTabSz="584200">
              <a:defRPr b="1" sz="3200">
                <a:solidFill>
                  <a:srgbClr val="FFFFFF"/>
                </a:solidFill>
                <a:latin typeface="Helvetica"/>
                <a:ea typeface="Helvetica"/>
                <a:cs typeface="Helvetica"/>
                <a:sym typeface="Helvetica"/>
              </a:defRPr>
            </a:lvl1pPr>
          </a:lstStyle>
          <a:p>
            <a:pPr/>
            <a:r>
              <a:t>hashCode()</a:t>
            </a:r>
          </a:p>
        </p:txBody>
      </p:sp>
      <p:sp>
        <p:nvSpPr>
          <p:cNvPr id="175" name="Shape 175"/>
          <p:cNvSpPr/>
          <p:nvPr/>
        </p:nvSpPr>
        <p:spPr>
          <a:xfrm>
            <a:off x="10021767" y="9358591"/>
            <a:ext cx="2240074" cy="1"/>
          </a:xfrm>
          <a:prstGeom prst="line">
            <a:avLst/>
          </a:prstGeom>
          <a:ln w="25400">
            <a:solidFill>
              <a:srgbClr val="000000"/>
            </a:solidFill>
            <a:miter lim="400000"/>
            <a:tailEnd type="triangle"/>
          </a:ln>
        </p:spPr>
        <p:txBody>
          <a:bodyPr lIns="71437" tIns="71437" rIns="71437" bIns="71437" anchor="ctr"/>
          <a:lstStyle/>
          <a:p>
            <a:pPr defTabSz="584200">
              <a:defRPr sz="3200"/>
            </a:pPr>
          </a:p>
        </p:txBody>
      </p:sp>
      <p:sp>
        <p:nvSpPr>
          <p:cNvPr id="176" name="Shape 176"/>
          <p:cNvSpPr/>
          <p:nvPr/>
        </p:nvSpPr>
        <p:spPr>
          <a:xfrm>
            <a:off x="15275593" y="9358591"/>
            <a:ext cx="2240074" cy="1"/>
          </a:xfrm>
          <a:prstGeom prst="line">
            <a:avLst/>
          </a:prstGeom>
          <a:ln w="25400">
            <a:solidFill>
              <a:srgbClr val="000000"/>
            </a:solidFill>
            <a:miter lim="400000"/>
            <a:tailEnd type="triangle"/>
          </a:ln>
        </p:spPr>
        <p:txBody>
          <a:bodyPr lIns="71437" tIns="71437" rIns="71437" bIns="71437" anchor="ctr"/>
          <a:lstStyle/>
          <a:p>
            <a:pPr defTabSz="584200">
              <a:defRPr sz="3200"/>
            </a:pPr>
          </a:p>
        </p:txBody>
      </p:sp>
      <p:sp>
        <p:nvSpPr>
          <p:cNvPr id="177" name="Shape 177"/>
          <p:cNvSpPr/>
          <p:nvPr/>
        </p:nvSpPr>
        <p:spPr>
          <a:xfrm>
            <a:off x="17722646" y="8969654"/>
            <a:ext cx="1638835" cy="7778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lgn="l" defTabSz="584200">
              <a:defRPr b="1" sz="4200">
                <a:solidFill>
                  <a:srgbClr val="212121"/>
                </a:solidFill>
                <a:latin typeface="Helvetica"/>
                <a:ea typeface="Helvetica"/>
                <a:cs typeface="Helvetica"/>
                <a:sym typeface="Helvetica"/>
              </a:defRPr>
            </a:lvl1pPr>
          </a:lstStyle>
          <a:p>
            <a:pPr/>
            <a:r>
              <a:t>44831</a:t>
            </a:r>
          </a:p>
        </p:txBody>
      </p:sp>
      <p:sp>
        <p:nvSpPr>
          <p:cNvPr id="178" name="Shape 178"/>
          <p:cNvSpPr/>
          <p:nvPr/>
        </p:nvSpPr>
        <p:spPr>
          <a:xfrm>
            <a:off x="6765335" y="10380544"/>
            <a:ext cx="2704853" cy="7778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lgn="l" defTabSz="584200">
              <a:defRPr b="1" sz="4200">
                <a:solidFill>
                  <a:srgbClr val="212121"/>
                </a:solidFill>
                <a:latin typeface="Helvetica"/>
                <a:ea typeface="Helvetica"/>
                <a:cs typeface="Helvetica"/>
                <a:sym typeface="Helvetica"/>
              </a:defRPr>
            </a:lvl1pPr>
          </a:lstStyle>
          <a:p>
            <a:pPr/>
            <a:r>
              <a:t>myOldCar</a:t>
            </a:r>
          </a:p>
        </p:txBody>
      </p:sp>
      <p:sp>
        <p:nvSpPr>
          <p:cNvPr id="179" name="Shape 179"/>
          <p:cNvSpPr/>
          <p:nvPr/>
        </p:nvSpPr>
        <p:spPr>
          <a:xfrm>
            <a:off x="12468820" y="10202516"/>
            <a:ext cx="2599796" cy="1133932"/>
          </a:xfrm>
          <a:prstGeom prst="rect">
            <a:avLst/>
          </a:prstGeom>
          <a:solidFill>
            <a:srgbClr val="FF2600"/>
          </a:solidFill>
          <a:ln w="12700">
            <a:miter lim="400000"/>
          </a:ln>
          <a:effectLst>
            <a:outerShdw sx="100000" sy="100000" kx="0" ky="0" algn="b" rotWithShape="0" blurRad="50800" dist="25400" dir="5400000">
              <a:srgbClr val="000000">
                <a:alpha val="50000"/>
              </a:srgbClr>
            </a:outerShdw>
          </a:effectLst>
          <a:extLst>
            <a:ext uri="{C572A759-6A51-4108-AA02-DFA0A04FC94B}">
              <ma14:wrappingTextBoxFlag xmlns:ma14="http://schemas.microsoft.com/office/mac/drawingml/2011/main" val="1"/>
            </a:ext>
          </a:extLst>
        </p:spPr>
        <p:txBody>
          <a:bodyPr lIns="71437" tIns="71437" rIns="71437" bIns="71437" anchor="ctr"/>
          <a:lstStyle>
            <a:lvl1pPr defTabSz="584200">
              <a:defRPr b="1" sz="3200">
                <a:solidFill>
                  <a:srgbClr val="FFFFFF"/>
                </a:solidFill>
                <a:latin typeface="Helvetica"/>
                <a:ea typeface="Helvetica"/>
                <a:cs typeface="Helvetica"/>
                <a:sym typeface="Helvetica"/>
              </a:defRPr>
            </a:lvl1pPr>
          </a:lstStyle>
          <a:p>
            <a:pPr/>
            <a:r>
              <a:t>hashCode()</a:t>
            </a:r>
          </a:p>
        </p:txBody>
      </p:sp>
      <p:sp>
        <p:nvSpPr>
          <p:cNvPr id="180" name="Shape 180"/>
          <p:cNvSpPr/>
          <p:nvPr/>
        </p:nvSpPr>
        <p:spPr>
          <a:xfrm>
            <a:off x="10021767" y="10769482"/>
            <a:ext cx="2240074" cy="1"/>
          </a:xfrm>
          <a:prstGeom prst="line">
            <a:avLst/>
          </a:prstGeom>
          <a:ln w="25400">
            <a:solidFill>
              <a:srgbClr val="000000"/>
            </a:solidFill>
            <a:miter lim="400000"/>
            <a:tailEnd type="triangle"/>
          </a:ln>
        </p:spPr>
        <p:txBody>
          <a:bodyPr lIns="71437" tIns="71437" rIns="71437" bIns="71437" anchor="ctr"/>
          <a:lstStyle/>
          <a:p>
            <a:pPr defTabSz="584200">
              <a:defRPr sz="3200"/>
            </a:pPr>
          </a:p>
        </p:txBody>
      </p:sp>
      <p:sp>
        <p:nvSpPr>
          <p:cNvPr id="181" name="Shape 181"/>
          <p:cNvSpPr/>
          <p:nvPr/>
        </p:nvSpPr>
        <p:spPr>
          <a:xfrm>
            <a:off x="15275593" y="10769482"/>
            <a:ext cx="2240074" cy="1"/>
          </a:xfrm>
          <a:prstGeom prst="line">
            <a:avLst/>
          </a:prstGeom>
          <a:ln w="25400">
            <a:solidFill>
              <a:srgbClr val="000000"/>
            </a:solidFill>
            <a:miter lim="400000"/>
            <a:tailEnd type="triangle"/>
          </a:ln>
        </p:spPr>
        <p:txBody>
          <a:bodyPr lIns="71437" tIns="71437" rIns="71437" bIns="71437" anchor="ctr"/>
          <a:lstStyle/>
          <a:p>
            <a:pPr defTabSz="584200">
              <a:defRPr sz="3200"/>
            </a:pPr>
          </a:p>
        </p:txBody>
      </p:sp>
      <p:sp>
        <p:nvSpPr>
          <p:cNvPr id="182" name="Shape 182"/>
          <p:cNvSpPr/>
          <p:nvPr/>
        </p:nvSpPr>
        <p:spPr>
          <a:xfrm>
            <a:off x="17722646" y="10380544"/>
            <a:ext cx="1223158" cy="7778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lgn="l" defTabSz="584200">
              <a:defRPr b="1" sz="4200">
                <a:solidFill>
                  <a:srgbClr val="212121"/>
                </a:solidFill>
                <a:latin typeface="Helvetica"/>
                <a:ea typeface="Helvetica"/>
                <a:cs typeface="Helvetica"/>
                <a:sym typeface="Helvetica"/>
              </a:defRPr>
            </a:lvl1pPr>
          </a:lstStyle>
          <a:p>
            <a:pPr/>
            <a:r>
              <a:t>-129</a:t>
            </a:r>
          </a:p>
        </p:txBody>
      </p:sp>
    </p:spTree>
  </p:cSld>
  <p:clrMapOvr>
    <a:masterClrMapping/>
  </p:clrMapOvr>
  <p:transition xmlns:p14="http://schemas.microsoft.com/office/powerpoint/2010/main" spd="med" advClick="1" p14:dur="1000"/>
</p:sld>
</file>

<file path=ppt/slides/slide4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0" name="Shape 400"/>
          <p:cNvSpPr/>
          <p:nvPr>
            <p:ph type="title"/>
          </p:nvPr>
        </p:nvSpPr>
        <p:spPr>
          <a:prstGeom prst="rect">
            <a:avLst/>
          </a:prstGeom>
        </p:spPr>
        <p:txBody>
          <a:bodyPr/>
          <a:lstStyle/>
          <a:p>
            <a:pPr>
              <a:defRPr sz="9000"/>
            </a:pPr>
            <a:r>
              <a:t>unsigned </a:t>
            </a:r>
            <a:r>
              <a:rPr b="1">
                <a:latin typeface="Helvetica"/>
                <a:ea typeface="Helvetica"/>
                <a:cs typeface="Helvetica"/>
                <a:sym typeface="Helvetica"/>
              </a:rPr>
              <a:t>bitwise shift</a:t>
            </a:r>
            <a:r>
              <a:t> &gt;&gt;&gt; 4</a:t>
            </a:r>
          </a:p>
        </p:txBody>
      </p:sp>
      <p:graphicFrame>
        <p:nvGraphicFramePr>
          <p:cNvPr id="401" name="Table 401"/>
          <p:cNvGraphicFramePr/>
          <p:nvPr/>
        </p:nvGraphicFramePr>
        <p:xfrm>
          <a:off x="7798593" y="3589734"/>
          <a:ext cx="9764428" cy="2334207"/>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476372"/>
                <a:gridCol w="476372"/>
                <a:gridCol w="476372"/>
                <a:gridCol w="476372"/>
                <a:gridCol w="476372"/>
                <a:gridCol w="476372"/>
                <a:gridCol w="476372"/>
                <a:gridCol w="476372"/>
                <a:gridCol w="476372"/>
                <a:gridCol w="476372"/>
                <a:gridCol w="476372"/>
                <a:gridCol w="476372"/>
                <a:gridCol w="1420037"/>
                <a:gridCol w="2627918"/>
              </a:tblGrid>
              <a:tr h="928199">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B w="0">
                      <a:miter lim="400000"/>
                    </a:lnB>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B w="0">
                      <a:miter lim="400000"/>
                    </a:lnB>
                  </a:tcPr>
                </a:tc>
              </a:tr>
              <a:tr h="1406007">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sz="1800"/>
                      </a:pPr>
                      <a:r>
                        <a:rPr b="1" sz="3600">
                          <a:latin typeface="Helvetica"/>
                          <a:ea typeface="Helvetica"/>
                          <a:cs typeface="Helvetica"/>
                          <a:sym typeface="Helvetica"/>
                        </a:rPr>
                        <a:t>0</a:t>
                      </a: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sz="1800"/>
                      </a:pPr>
                      <a:r>
                        <a:rPr b="1" sz="3600">
                          <a:latin typeface="Helvetica"/>
                          <a:ea typeface="Helvetica"/>
                          <a:cs typeface="Helvetica"/>
                          <a:sym typeface="Helvetica"/>
                        </a:rPr>
                        <a:t>0</a:t>
                      </a: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sz="1800"/>
                      </a:pPr>
                      <a:r>
                        <a:rPr b="1" sz="3600">
                          <a:latin typeface="Helvetica"/>
                          <a:ea typeface="Helvetica"/>
                          <a:cs typeface="Helvetica"/>
                          <a:sym typeface="Helvetica"/>
                        </a:rPr>
                        <a:t>0</a:t>
                      </a: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sz="1800"/>
                      </a:pPr>
                      <a:r>
                        <a:rPr b="1" sz="3600">
                          <a:latin typeface="Helvetica"/>
                          <a:ea typeface="Helvetica"/>
                          <a:cs typeface="Helvetica"/>
                          <a:sym typeface="Helvetica"/>
                        </a:rPr>
                        <a:t>1</a:t>
                      </a:r>
                    </a:p>
                  </a:txBody>
                  <a:tcPr marL="50800" marR="50800" marT="50800" marB="50800" anchor="ctr" anchorCtr="0" horzOverflow="overflow">
                    <a:lnL w="0">
                      <a:miter lim="400000"/>
                    </a:lnL>
                    <a:lnR w="0">
                      <a:miter lim="400000"/>
                    </a:lnR>
                    <a:lnT w="0">
                      <a:miter lim="400000"/>
                    </a:lnT>
                    <a:lnB w="0">
                      <a:miter lim="400000"/>
                    </a:lnB>
                    <a:solidFill>
                      <a:srgbClr val="C0C0C0"/>
                    </a:solidFill>
                  </a:tcPr>
                </a:tc>
                <a:tc>
                  <a:txBody>
                    <a:bodyPr/>
                    <a:lstStyle/>
                    <a:p>
                      <a:pPr defTabSz="914400">
                        <a:defRPr sz="1800"/>
                      </a:pPr>
                      <a:r>
                        <a:rPr b="1" sz="3600">
                          <a:latin typeface="Helvetica"/>
                          <a:ea typeface="Helvetica"/>
                          <a:cs typeface="Helvetica"/>
                          <a:sym typeface="Helvetica"/>
                        </a:rPr>
                        <a:t>0</a:t>
                      </a:r>
                    </a:p>
                  </a:txBody>
                  <a:tcPr marL="50800" marR="50800" marT="50800" marB="50800" anchor="ctr" anchorCtr="0" horzOverflow="overflow">
                    <a:lnL w="0">
                      <a:miter lim="400000"/>
                    </a:lnL>
                    <a:lnR w="0">
                      <a:miter lim="400000"/>
                    </a:lnR>
                    <a:lnT w="0">
                      <a:miter lim="400000"/>
                    </a:lnT>
                    <a:lnB w="0">
                      <a:miter lim="400000"/>
                    </a:lnB>
                    <a:solidFill>
                      <a:srgbClr val="C0C0C0"/>
                    </a:solidFill>
                  </a:tcPr>
                </a:tc>
                <a:tc>
                  <a:txBody>
                    <a:bodyPr/>
                    <a:lstStyle/>
                    <a:p>
                      <a:pPr defTabSz="914400">
                        <a:defRPr sz="1800"/>
                      </a:pPr>
                      <a:r>
                        <a:rPr b="1" sz="3600">
                          <a:latin typeface="Helvetica"/>
                          <a:ea typeface="Helvetica"/>
                          <a:cs typeface="Helvetica"/>
                          <a:sym typeface="Helvetica"/>
                        </a:rPr>
                        <a:t>1</a:t>
                      </a:r>
                    </a:p>
                  </a:txBody>
                  <a:tcPr marL="50800" marR="50800" marT="50800" marB="50800" anchor="ctr" anchorCtr="0" horzOverflow="overflow">
                    <a:lnL w="0">
                      <a:miter lim="400000"/>
                    </a:lnL>
                    <a:lnR w="0">
                      <a:miter lim="400000"/>
                    </a:lnR>
                    <a:lnT w="0">
                      <a:miter lim="400000"/>
                    </a:lnT>
                    <a:lnB w="0">
                      <a:miter lim="400000"/>
                    </a:lnB>
                    <a:solidFill>
                      <a:srgbClr val="C0C0C0"/>
                    </a:solidFill>
                  </a:tcPr>
                </a:tc>
                <a:tc>
                  <a:txBody>
                    <a:bodyPr/>
                    <a:lstStyle/>
                    <a:p>
                      <a:pPr defTabSz="914400">
                        <a:defRPr sz="1800"/>
                      </a:pPr>
                      <a:r>
                        <a:rPr b="1" sz="3600">
                          <a:latin typeface="Helvetica"/>
                          <a:ea typeface="Helvetica"/>
                          <a:cs typeface="Helvetica"/>
                          <a:sym typeface="Helvetica"/>
                        </a:rPr>
                        <a:t>0</a:t>
                      </a:r>
                    </a:p>
                  </a:txBody>
                  <a:tcPr marL="50800" marR="50800" marT="50800" marB="50800" anchor="ctr" anchorCtr="0" horzOverflow="overflow">
                    <a:lnL w="0">
                      <a:miter lim="400000"/>
                    </a:lnL>
                    <a:lnR w="0">
                      <a:miter lim="400000"/>
                    </a:lnR>
                    <a:lnT w="0">
                      <a:miter lim="400000"/>
                    </a:lnT>
                    <a:lnB w="0">
                      <a:miter lim="400000"/>
                    </a:lnB>
                    <a:solidFill>
                      <a:srgbClr val="C0C0C0"/>
                    </a:solidFill>
                  </a:tcPr>
                </a:tc>
                <a:tc>
                  <a:txBody>
                    <a:bodyPr/>
                    <a:lstStyle/>
                    <a:p>
                      <a:pPr defTabSz="914400">
                        <a:defRPr sz="1800"/>
                      </a:pPr>
                      <a:r>
                        <a:rPr b="1" sz="3600">
                          <a:latin typeface="Helvetica"/>
                          <a:ea typeface="Helvetica"/>
                          <a:cs typeface="Helvetica"/>
                          <a:sym typeface="Helvetica"/>
                        </a:rPr>
                        <a:t>0</a:t>
                      </a: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T w="0">
                      <a:miter lim="400000"/>
                    </a:lnT>
                    <a:lnB w="0">
                      <a:miter lim="400000"/>
                    </a:lnB>
                    <a:solidFill>
                      <a:srgbClr val="EBEBEB"/>
                    </a:solidFill>
                  </a:tcPr>
                </a:tc>
              </a:tr>
            </a:tbl>
          </a:graphicData>
        </a:graphic>
      </p:graphicFrame>
    </p:spTree>
  </p:cSld>
  <p:clrMapOvr>
    <a:masterClrMapping/>
  </p:clrMapOvr>
  <p:transition xmlns:p14="http://schemas.microsoft.com/office/powerpoint/2010/main" spd="med" advClick="1" p14:dur="1000"/>
</p:sld>
</file>

<file path=ppt/slides/slide4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5" name="Shape 405"/>
          <p:cNvSpPr/>
          <p:nvPr>
            <p:ph type="title"/>
          </p:nvPr>
        </p:nvSpPr>
        <p:spPr>
          <a:prstGeom prst="rect">
            <a:avLst/>
          </a:prstGeom>
        </p:spPr>
        <p:txBody>
          <a:bodyPr/>
          <a:lstStyle/>
          <a:p>
            <a:pPr>
              <a:defRPr sz="9000"/>
            </a:pPr>
            <a:r>
              <a:t>unsigned </a:t>
            </a:r>
            <a:r>
              <a:rPr b="1">
                <a:latin typeface="Helvetica"/>
                <a:ea typeface="Helvetica"/>
                <a:cs typeface="Helvetica"/>
                <a:sym typeface="Helvetica"/>
              </a:rPr>
              <a:t>bitwise shift</a:t>
            </a:r>
            <a:r>
              <a:t> &gt;&gt;&gt; 4</a:t>
            </a:r>
          </a:p>
        </p:txBody>
      </p:sp>
      <p:graphicFrame>
        <p:nvGraphicFramePr>
          <p:cNvPr id="406" name="Table 406"/>
          <p:cNvGraphicFramePr/>
          <p:nvPr/>
        </p:nvGraphicFramePr>
        <p:xfrm>
          <a:off x="7798593" y="3589734"/>
          <a:ext cx="9764428" cy="2334207"/>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476372"/>
                <a:gridCol w="476372"/>
                <a:gridCol w="476372"/>
                <a:gridCol w="476372"/>
                <a:gridCol w="476372"/>
                <a:gridCol w="476372"/>
                <a:gridCol w="476372"/>
                <a:gridCol w="476372"/>
                <a:gridCol w="476372"/>
                <a:gridCol w="476372"/>
                <a:gridCol w="476372"/>
                <a:gridCol w="476372"/>
                <a:gridCol w="1420037"/>
                <a:gridCol w="2627918"/>
              </a:tblGrid>
              <a:tr h="928199">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B w="0">
                      <a:miter lim="400000"/>
                    </a:lnB>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B w="0">
                      <a:miter lim="400000"/>
                    </a:lnB>
                  </a:tcPr>
                </a:tc>
              </a:tr>
              <a:tr h="1406007">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sz="1800"/>
                      </a:pPr>
                      <a:r>
                        <a:rPr b="1" sz="3600">
                          <a:latin typeface="Helvetica"/>
                          <a:ea typeface="Helvetica"/>
                          <a:cs typeface="Helvetica"/>
                          <a:sym typeface="Helvetica"/>
                        </a:rPr>
                        <a:t>0</a:t>
                      </a: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sz="1800"/>
                      </a:pPr>
                      <a:r>
                        <a:rPr b="1" sz="3600">
                          <a:latin typeface="Helvetica"/>
                          <a:ea typeface="Helvetica"/>
                          <a:cs typeface="Helvetica"/>
                          <a:sym typeface="Helvetica"/>
                        </a:rPr>
                        <a:t>0</a:t>
                      </a: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sz="1800"/>
                      </a:pPr>
                      <a:r>
                        <a:rPr b="1" sz="3600">
                          <a:latin typeface="Helvetica"/>
                          <a:ea typeface="Helvetica"/>
                          <a:cs typeface="Helvetica"/>
                          <a:sym typeface="Helvetica"/>
                        </a:rPr>
                        <a:t>0</a:t>
                      </a: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sz="1800"/>
                      </a:pPr>
                      <a:r>
                        <a:rPr b="1" sz="3600">
                          <a:latin typeface="Helvetica"/>
                          <a:ea typeface="Helvetica"/>
                          <a:cs typeface="Helvetica"/>
                          <a:sym typeface="Helvetica"/>
                        </a:rPr>
                        <a:t>0</a:t>
                      </a: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sz="1800"/>
                      </a:pPr>
                      <a:r>
                        <a:rPr b="1" sz="3600">
                          <a:latin typeface="Helvetica"/>
                          <a:ea typeface="Helvetica"/>
                          <a:cs typeface="Helvetica"/>
                          <a:sym typeface="Helvetica"/>
                        </a:rPr>
                        <a:t>1</a:t>
                      </a:r>
                    </a:p>
                  </a:txBody>
                  <a:tcPr marL="50800" marR="50800" marT="50800" marB="50800" anchor="ctr" anchorCtr="0" horzOverflow="overflow">
                    <a:lnL w="0">
                      <a:miter lim="400000"/>
                    </a:lnL>
                    <a:lnR w="0">
                      <a:miter lim="400000"/>
                    </a:lnR>
                    <a:lnT w="0">
                      <a:miter lim="400000"/>
                    </a:lnT>
                    <a:lnB w="0">
                      <a:miter lim="400000"/>
                    </a:lnB>
                    <a:solidFill>
                      <a:srgbClr val="C0C0C0"/>
                    </a:solidFill>
                  </a:tcPr>
                </a:tc>
                <a:tc>
                  <a:txBody>
                    <a:bodyPr/>
                    <a:lstStyle/>
                    <a:p>
                      <a:pPr defTabSz="914400">
                        <a:defRPr sz="1800"/>
                      </a:pPr>
                      <a:r>
                        <a:rPr b="1" sz="3600">
                          <a:latin typeface="Helvetica"/>
                          <a:ea typeface="Helvetica"/>
                          <a:cs typeface="Helvetica"/>
                          <a:sym typeface="Helvetica"/>
                        </a:rPr>
                        <a:t>0</a:t>
                      </a:r>
                    </a:p>
                  </a:txBody>
                  <a:tcPr marL="50800" marR="50800" marT="50800" marB="50800" anchor="ctr" anchorCtr="0" horzOverflow="overflow">
                    <a:lnL w="0">
                      <a:miter lim="400000"/>
                    </a:lnL>
                    <a:lnR w="0">
                      <a:miter lim="400000"/>
                    </a:lnR>
                    <a:lnT w="0">
                      <a:miter lim="400000"/>
                    </a:lnT>
                    <a:lnB w="0">
                      <a:miter lim="400000"/>
                    </a:lnB>
                    <a:solidFill>
                      <a:srgbClr val="C0C0C0"/>
                    </a:solidFill>
                  </a:tcPr>
                </a:tc>
                <a:tc>
                  <a:txBody>
                    <a:bodyPr/>
                    <a:lstStyle/>
                    <a:p>
                      <a:pPr defTabSz="914400">
                        <a:defRPr sz="1800"/>
                      </a:pPr>
                      <a:r>
                        <a:rPr b="1" sz="3600">
                          <a:latin typeface="Helvetica"/>
                          <a:ea typeface="Helvetica"/>
                          <a:cs typeface="Helvetica"/>
                          <a:sym typeface="Helvetica"/>
                        </a:rPr>
                        <a:t>1</a:t>
                      </a:r>
                    </a:p>
                  </a:txBody>
                  <a:tcPr marL="50800" marR="50800" marT="50800" marB="50800" anchor="ctr" anchorCtr="0" horzOverflow="overflow">
                    <a:lnL w="0">
                      <a:miter lim="400000"/>
                    </a:lnL>
                    <a:lnR w="0">
                      <a:miter lim="400000"/>
                    </a:lnR>
                    <a:lnT w="0">
                      <a:miter lim="400000"/>
                    </a:lnT>
                    <a:lnB w="0">
                      <a:miter lim="400000"/>
                    </a:lnB>
                    <a:solidFill>
                      <a:srgbClr val="C0C0C0"/>
                    </a:solidFill>
                  </a:tcPr>
                </a:tc>
                <a:tc>
                  <a:txBody>
                    <a:bodyPr/>
                    <a:lstStyle/>
                    <a:p>
                      <a:pPr defTabSz="914400">
                        <a:defRPr sz="1800"/>
                      </a:pPr>
                      <a:r>
                        <a:rPr b="1" sz="3600">
                          <a:latin typeface="Helvetica"/>
                          <a:ea typeface="Helvetica"/>
                          <a:cs typeface="Helvetica"/>
                          <a:sym typeface="Helvetica"/>
                        </a:rPr>
                        <a:t>0</a:t>
                      </a:r>
                    </a:p>
                  </a:txBody>
                  <a:tcPr marL="50800" marR="50800" marT="50800" marB="50800" anchor="ctr" anchorCtr="0" horzOverflow="overflow">
                    <a:lnL w="0">
                      <a:miter lim="400000"/>
                    </a:lnL>
                    <a:lnR w="0">
                      <a:miter lim="400000"/>
                    </a:lnR>
                    <a:lnT w="0">
                      <a:miter lim="400000"/>
                    </a:lnT>
                    <a:lnB w="0">
                      <a:miter lim="400000"/>
                    </a:lnB>
                    <a:solidFill>
                      <a:srgbClr val="C0C0C0"/>
                    </a:solidFill>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T w="0">
                      <a:miter lim="400000"/>
                    </a:lnT>
                    <a:lnB w="0">
                      <a:miter lim="400000"/>
                    </a:lnB>
                    <a:solidFill>
                      <a:srgbClr val="EBEBEB"/>
                    </a:solidFill>
                  </a:tcPr>
                </a:tc>
              </a:tr>
            </a:tbl>
          </a:graphicData>
        </a:graphic>
      </p:graphicFrame>
    </p:spTree>
  </p:cSld>
  <p:clrMapOvr>
    <a:masterClrMapping/>
  </p:clrMapOvr>
  <p:transition xmlns:p14="http://schemas.microsoft.com/office/powerpoint/2010/main" spd="med" advClick="1" p14:dur="1000"/>
</p:sld>
</file>

<file path=ppt/slides/slide4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0" name="Shape 410"/>
          <p:cNvSpPr/>
          <p:nvPr>
            <p:ph type="title"/>
          </p:nvPr>
        </p:nvSpPr>
        <p:spPr>
          <a:prstGeom prst="rect">
            <a:avLst/>
          </a:prstGeom>
        </p:spPr>
        <p:txBody>
          <a:bodyPr/>
          <a:lstStyle/>
          <a:p>
            <a:pPr>
              <a:defRPr sz="9000"/>
            </a:pPr>
            <a:r>
              <a:rPr b="1">
                <a:latin typeface="Helvetica"/>
                <a:ea typeface="Helvetica"/>
                <a:cs typeface="Helvetica"/>
                <a:sym typeface="Helvetica"/>
              </a:rPr>
              <a:t>unsigned</a:t>
            </a:r>
            <a:r>
              <a:t> bitwise shift &gt;&gt;&gt; 4</a:t>
            </a:r>
          </a:p>
        </p:txBody>
      </p:sp>
      <p:graphicFrame>
        <p:nvGraphicFramePr>
          <p:cNvPr id="411" name="Table 411"/>
          <p:cNvGraphicFramePr/>
          <p:nvPr/>
        </p:nvGraphicFramePr>
        <p:xfrm>
          <a:off x="7798593" y="3589734"/>
          <a:ext cx="9760150" cy="2513707"/>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697153"/>
                <a:gridCol w="697153"/>
                <a:gridCol w="697153"/>
                <a:gridCol w="697153"/>
                <a:gridCol w="697153"/>
                <a:gridCol w="697153"/>
                <a:gridCol w="697153"/>
                <a:gridCol w="697153"/>
                <a:gridCol w="697153"/>
                <a:gridCol w="697153"/>
                <a:gridCol w="697153"/>
                <a:gridCol w="697153"/>
                <a:gridCol w="697153"/>
                <a:gridCol w="697153"/>
              </a:tblGrid>
              <a:tr h="628426">
                <a:tc>
                  <a:txBody>
                    <a:bodyPr/>
                    <a:lstStyle/>
                    <a:p>
                      <a:pPr defTabSz="914400">
                        <a:defRPr sz="3600"/>
                      </a:pPr>
                    </a:p>
                  </a:txBody>
                  <a:tcPr marL="50800" marR="50800" marT="50800" marB="50800" anchor="ctr" anchorCtr="0" horzOverflow="overflow">
                    <a:lnL w="0">
                      <a:miter lim="400000"/>
                    </a:lnL>
                    <a:lnR w="0">
                      <a:miter lim="400000"/>
                    </a:lnR>
                    <a:lnB w="25400">
                      <a:solidFill>
                        <a:srgbClr val="FF2600"/>
                      </a:solidFill>
                      <a:custDash>
                        <a:ds d="200000" sp="200000"/>
                      </a:custDash>
                      <a:miter lim="400000"/>
                    </a:lnB>
                  </a:tcPr>
                </a:tc>
                <a:tc>
                  <a:txBody>
                    <a:bodyPr/>
                    <a:lstStyle/>
                    <a:p>
                      <a:pPr defTabSz="914400">
                        <a:defRPr sz="3600"/>
                      </a:pPr>
                    </a:p>
                  </a:txBody>
                  <a:tcPr marL="50800" marR="50800" marT="50800" marB="50800" anchor="ctr" anchorCtr="0" horzOverflow="overflow">
                    <a:lnL w="0">
                      <a:miter lim="400000"/>
                    </a:lnL>
                    <a:lnR w="0">
                      <a:miter lim="400000"/>
                    </a:lnR>
                    <a:lnB w="25400">
                      <a:solidFill>
                        <a:srgbClr val="FF2600"/>
                      </a:solidFill>
                      <a:custDash>
                        <a:ds d="200000" sp="200000"/>
                      </a:custDash>
                      <a:miter lim="400000"/>
                    </a:lnB>
                  </a:tcPr>
                </a:tc>
                <a:tc>
                  <a:txBody>
                    <a:bodyPr/>
                    <a:lstStyle/>
                    <a:p>
                      <a:pPr defTabSz="914400">
                        <a:defRPr sz="3600"/>
                      </a:pPr>
                    </a:p>
                  </a:txBody>
                  <a:tcPr marL="50800" marR="50800" marT="50800" marB="50800" anchor="ctr" anchorCtr="0" horzOverflow="overflow">
                    <a:lnL w="0">
                      <a:miter lim="400000"/>
                    </a:lnL>
                    <a:lnR w="0">
                      <a:miter lim="400000"/>
                    </a:lnR>
                    <a:lnB w="25400">
                      <a:solidFill>
                        <a:srgbClr val="FF2600"/>
                      </a:solidFill>
                      <a:custDash>
                        <a:ds d="200000" sp="200000"/>
                      </a:custDash>
                      <a:miter lim="400000"/>
                    </a:lnB>
                  </a:tcPr>
                </a:tc>
                <a:tc>
                  <a:txBody>
                    <a:bodyPr/>
                    <a:lstStyle/>
                    <a:p>
                      <a:pPr defTabSz="914400">
                        <a:defRPr sz="3600"/>
                      </a:pPr>
                    </a:p>
                  </a:txBody>
                  <a:tcPr marL="50800" marR="50800" marT="50800" marB="50800" anchor="ctr" anchorCtr="0" horzOverflow="overflow">
                    <a:lnL w="0">
                      <a:miter lim="400000"/>
                    </a:lnL>
                    <a:lnR w="25400">
                      <a:solidFill>
                        <a:srgbClr val="FF2600"/>
                      </a:solidFill>
                      <a:custDash>
                        <a:ds d="200000" sp="200000"/>
                      </a:custDash>
                      <a:miter lim="400000"/>
                    </a:lnR>
                    <a:lnB w="25400">
                      <a:solidFill>
                        <a:srgbClr val="FF2600"/>
                      </a:solidFill>
                      <a:custDash>
                        <a:ds d="200000" sp="200000"/>
                      </a:custDash>
                      <a:miter lim="400000"/>
                    </a:lnB>
                  </a:tcPr>
                </a:tc>
                <a:tc>
                  <a:txBody>
                    <a:bodyPr/>
                    <a:lstStyle/>
                    <a:p>
                      <a:pPr defTabSz="914400">
                        <a:defRPr sz="3600"/>
                      </a:pPr>
                    </a:p>
                  </a:txBody>
                  <a:tcPr marL="50800" marR="50800" marT="50800" marB="50800" anchor="ctr" anchorCtr="0" horzOverflow="overflow">
                    <a:lnL w="25400">
                      <a:solidFill>
                        <a:srgbClr val="FF2600"/>
                      </a:solidFill>
                      <a:custDash>
                        <a:ds d="200000" sp="200000"/>
                      </a:custDash>
                      <a:miter lim="400000"/>
                    </a:lnL>
                    <a:lnR w="25400">
                      <a:solidFill>
                        <a:srgbClr val="FF2600"/>
                      </a:solidFill>
                      <a:custDash>
                        <a:ds d="200000" sp="200000"/>
                      </a:custDash>
                      <a:miter lim="400000"/>
                    </a:lnR>
                    <a:lnB w="25400">
                      <a:solidFill>
                        <a:srgbClr val="FF2600"/>
                      </a:solidFill>
                      <a:custDash>
                        <a:ds d="200000" sp="200000"/>
                      </a:custDash>
                      <a:miter lim="400000"/>
                    </a:lnB>
                  </a:tcPr>
                </a:tc>
                <a:tc>
                  <a:txBody>
                    <a:bodyPr/>
                    <a:lstStyle/>
                    <a:p>
                      <a:pPr defTabSz="914400">
                        <a:defRPr sz="3600"/>
                      </a:pPr>
                    </a:p>
                  </a:txBody>
                  <a:tcPr marL="50800" marR="50800" marT="50800" marB="50800" anchor="ctr" anchorCtr="0" horzOverflow="overflow">
                    <a:lnL w="25400">
                      <a:solidFill>
                        <a:srgbClr val="FF2600"/>
                      </a:solidFill>
                      <a:custDash>
                        <a:ds d="200000" sp="200000"/>
                      </a:custDash>
                      <a:miter lim="400000"/>
                    </a:lnL>
                    <a:lnR w="0">
                      <a:miter lim="400000"/>
                    </a:lnR>
                    <a:lnB w="25400">
                      <a:solidFill>
                        <a:srgbClr val="FF2600"/>
                      </a:solidFill>
                      <a:custDash>
                        <a:ds d="200000" sp="200000"/>
                      </a:custDash>
                      <a:miter lim="400000"/>
                    </a:lnB>
                  </a:tcPr>
                </a:tc>
                <a:tc>
                  <a:txBody>
                    <a:bodyPr/>
                    <a:lstStyle/>
                    <a:p>
                      <a:pPr defTabSz="914400">
                        <a:defRPr sz="3600"/>
                      </a:pPr>
                    </a:p>
                  </a:txBody>
                  <a:tcPr marL="50800" marR="50800" marT="50800" marB="50800" anchor="ctr" anchorCtr="0" horzOverflow="overflow">
                    <a:lnL w="0">
                      <a:miter lim="400000"/>
                    </a:lnL>
                    <a:lnR w="0">
                      <a:miter lim="400000"/>
                    </a:lnR>
                    <a:lnB w="25400">
                      <a:solidFill>
                        <a:srgbClr val="FF2600"/>
                      </a:solidFill>
                      <a:custDash>
                        <a:ds d="200000" sp="200000"/>
                      </a:custDash>
                      <a:miter lim="400000"/>
                    </a:lnB>
                  </a:tcPr>
                </a:tc>
                <a:tc>
                  <a:txBody>
                    <a:bodyPr/>
                    <a:lstStyle/>
                    <a:p>
                      <a:pPr defTabSz="914400">
                        <a:defRPr sz="3600"/>
                      </a:pPr>
                    </a:p>
                  </a:txBody>
                  <a:tcPr marL="50800" marR="50800" marT="50800" marB="50800" anchor="ctr" anchorCtr="0" horzOverflow="overflow">
                    <a:lnL w="0">
                      <a:miter lim="400000"/>
                    </a:lnL>
                    <a:lnR w="0">
                      <a:miter lim="400000"/>
                    </a:lnR>
                    <a:lnB w="25400">
                      <a:solidFill>
                        <a:srgbClr val="FF2600"/>
                      </a:solidFill>
                      <a:custDash>
                        <a:ds d="200000" sp="200000"/>
                      </a:custDash>
                      <a:miter lim="400000"/>
                    </a:lnB>
                  </a:tcPr>
                </a:tc>
                <a:tc>
                  <a:txBody>
                    <a:bodyPr/>
                    <a:lstStyle/>
                    <a:p>
                      <a:pPr defTabSz="914400">
                        <a:defRPr sz="3600"/>
                      </a:pPr>
                    </a:p>
                  </a:txBody>
                  <a:tcPr marL="50800" marR="50800" marT="50800" marB="50800" anchor="ctr" anchorCtr="0" horzOverflow="overflow">
                    <a:lnL w="0">
                      <a:miter lim="400000"/>
                    </a:lnL>
                    <a:lnR w="0">
                      <a:miter lim="400000"/>
                    </a:lnR>
                    <a:lnB w="25400">
                      <a:solidFill>
                        <a:srgbClr val="FF2600"/>
                      </a:solidFill>
                      <a:custDash>
                        <a:ds d="200000" sp="200000"/>
                      </a:custDash>
                      <a:miter lim="400000"/>
                    </a:lnB>
                  </a:tcPr>
                </a:tc>
                <a:tc>
                  <a:txBody>
                    <a:bodyPr/>
                    <a:lstStyle/>
                    <a:p>
                      <a:pPr defTabSz="914400">
                        <a:defRPr sz="3600"/>
                      </a:pPr>
                    </a:p>
                  </a:txBody>
                  <a:tcPr marL="50800" marR="50800" marT="50800" marB="50800" anchor="ctr" anchorCtr="0" horzOverflow="overflow">
                    <a:lnL w="0">
                      <a:miter lim="400000"/>
                    </a:lnL>
                    <a:lnR w="0">
                      <a:miter lim="400000"/>
                    </a:lnR>
                    <a:lnB w="25400">
                      <a:solidFill>
                        <a:srgbClr val="FF2600"/>
                      </a:solidFill>
                      <a:custDash>
                        <a:ds d="200000" sp="200000"/>
                      </a:custDash>
                      <a:miter lim="400000"/>
                    </a:lnB>
                  </a:tcPr>
                </a:tc>
                <a:tc>
                  <a:txBody>
                    <a:bodyPr/>
                    <a:lstStyle/>
                    <a:p>
                      <a:pPr defTabSz="914400">
                        <a:defRPr sz="3600"/>
                      </a:pPr>
                    </a:p>
                  </a:txBody>
                  <a:tcPr marL="50800" marR="50800" marT="50800" marB="50800" anchor="ctr" anchorCtr="0" horzOverflow="overflow">
                    <a:lnL w="0">
                      <a:miter lim="400000"/>
                    </a:lnL>
                    <a:lnR w="0">
                      <a:miter lim="400000"/>
                    </a:lnR>
                    <a:lnB w="25400">
                      <a:solidFill>
                        <a:srgbClr val="FF2600"/>
                      </a:solidFill>
                      <a:custDash>
                        <a:ds d="200000" sp="200000"/>
                      </a:custDash>
                      <a:miter lim="400000"/>
                    </a:lnB>
                  </a:tcPr>
                </a:tc>
                <a:tc>
                  <a:txBody>
                    <a:bodyPr/>
                    <a:lstStyle/>
                    <a:p>
                      <a:pPr defTabSz="914400">
                        <a:defRPr sz="3600"/>
                      </a:pPr>
                    </a:p>
                  </a:txBody>
                  <a:tcPr marL="50800" marR="50800" marT="50800" marB="50800" anchor="ctr" anchorCtr="0" horzOverflow="overflow">
                    <a:lnL w="0">
                      <a:miter lim="400000"/>
                    </a:lnL>
                    <a:lnR w="0">
                      <a:miter lim="400000"/>
                    </a:lnR>
                    <a:lnB w="25400">
                      <a:solidFill>
                        <a:srgbClr val="FF2600"/>
                      </a:solidFill>
                      <a:custDash>
                        <a:ds d="200000" sp="200000"/>
                      </a:custDash>
                      <a:miter lim="400000"/>
                    </a:lnB>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B w="25400">
                      <a:solidFill>
                        <a:srgbClr val="FF2600"/>
                      </a:solidFill>
                      <a:custDash>
                        <a:ds d="200000" sp="200000"/>
                      </a:custDash>
                      <a:miter lim="400000"/>
                    </a:lnB>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B w="25400">
                      <a:solidFill>
                        <a:srgbClr val="FF2600"/>
                      </a:solidFill>
                      <a:custDash>
                        <a:ds d="200000" sp="200000"/>
                      </a:custDash>
                      <a:miter lim="400000"/>
                    </a:lnB>
                  </a:tcPr>
                </a:tc>
              </a:tr>
              <a:tr h="628426">
                <a:tc>
                  <a:txBody>
                    <a:bodyPr/>
                    <a:lstStyle/>
                    <a:p>
                      <a:pPr defTabSz="914400">
                        <a:defRPr sz="3600"/>
                      </a:pPr>
                    </a:p>
                  </a:txBody>
                  <a:tcPr marL="50800" marR="50800" marT="50800" marB="50800" anchor="ctr" anchorCtr="0" horzOverflow="overflow">
                    <a:lnL w="0">
                      <a:miter lim="400000"/>
                    </a:lnL>
                    <a:lnR w="0">
                      <a:miter lim="400000"/>
                    </a:lnR>
                    <a:lnT w="25400">
                      <a:solidFill>
                        <a:srgbClr val="FF2600"/>
                      </a:solidFill>
                      <a:custDash>
                        <a:ds d="200000" sp="200000"/>
                      </a:custDash>
                      <a:miter lim="400000"/>
                    </a:lnT>
                  </a:tcPr>
                </a:tc>
                <a:tc>
                  <a:txBody>
                    <a:bodyPr/>
                    <a:lstStyle/>
                    <a:p>
                      <a:pPr defTabSz="914400">
                        <a:defRPr sz="3600"/>
                      </a:pPr>
                    </a:p>
                  </a:txBody>
                  <a:tcPr marL="50800" marR="50800" marT="50800" marB="50800" anchor="ctr" anchorCtr="0" horzOverflow="overflow">
                    <a:lnL w="0">
                      <a:miter lim="400000"/>
                    </a:lnL>
                    <a:lnR w="0">
                      <a:miter lim="400000"/>
                    </a:lnR>
                    <a:lnT w="25400">
                      <a:solidFill>
                        <a:srgbClr val="FF2600"/>
                      </a:solidFill>
                      <a:custDash>
                        <a:ds d="200000" sp="200000"/>
                      </a:custDash>
                      <a:miter lim="400000"/>
                    </a:lnT>
                  </a:tcPr>
                </a:tc>
                <a:tc>
                  <a:txBody>
                    <a:bodyPr/>
                    <a:lstStyle/>
                    <a:p>
                      <a:pPr defTabSz="914400">
                        <a:defRPr sz="3600"/>
                      </a:pPr>
                    </a:p>
                  </a:txBody>
                  <a:tcPr marL="50800" marR="50800" marT="50800" marB="50800" anchor="ctr" anchorCtr="0" horzOverflow="overflow">
                    <a:lnL w="0">
                      <a:miter lim="400000"/>
                    </a:lnL>
                    <a:lnR w="0">
                      <a:miter lim="400000"/>
                    </a:lnR>
                    <a:lnT w="25400">
                      <a:solidFill>
                        <a:srgbClr val="FF2600"/>
                      </a:solidFill>
                      <a:custDash>
                        <a:ds d="200000" sp="200000"/>
                      </a:custDash>
                      <a:miter lim="400000"/>
                    </a:lnT>
                  </a:tcPr>
                </a:tc>
                <a:tc>
                  <a:txBody>
                    <a:bodyPr/>
                    <a:lstStyle/>
                    <a:p>
                      <a:pPr defTabSz="914400">
                        <a:defRPr sz="3600"/>
                      </a:pPr>
                    </a:p>
                  </a:txBody>
                  <a:tcPr marL="50800" marR="50800" marT="50800" marB="50800" anchor="ctr" anchorCtr="0" horzOverflow="overflow">
                    <a:lnL w="0">
                      <a:miter lim="400000"/>
                    </a:lnL>
                    <a:lnR w="25400">
                      <a:solidFill>
                        <a:srgbClr val="FF2600"/>
                      </a:solidFill>
                      <a:custDash>
                        <a:ds d="200000" sp="200000"/>
                      </a:custDash>
                      <a:miter lim="400000"/>
                    </a:lnR>
                    <a:lnT w="25400">
                      <a:solidFill>
                        <a:srgbClr val="FF2600"/>
                      </a:solidFill>
                      <a:custDash>
                        <a:ds d="200000" sp="200000"/>
                      </a:custDash>
                      <a:miter lim="400000"/>
                    </a:lnT>
                  </a:tcPr>
                </a:tc>
                <a:tc>
                  <a:txBody>
                    <a:bodyPr/>
                    <a:lstStyle/>
                    <a:p>
                      <a:pPr defTabSz="914400">
                        <a:defRPr sz="1800"/>
                      </a:pPr>
                      <a:r>
                        <a:rPr b="1" sz="3600">
                          <a:latin typeface="Helvetica"/>
                          <a:ea typeface="Helvetica"/>
                          <a:cs typeface="Helvetica"/>
                          <a:sym typeface="Helvetica"/>
                        </a:rPr>
                        <a:t>1</a:t>
                      </a:r>
                    </a:p>
                  </a:txBody>
                  <a:tcPr marL="50800" marR="50800" marT="50800" marB="50800" anchor="ctr" anchorCtr="0" horzOverflow="overflow">
                    <a:lnL w="25400">
                      <a:solidFill>
                        <a:srgbClr val="FF2600"/>
                      </a:solidFill>
                      <a:custDash>
                        <a:ds d="200000" sp="200000"/>
                      </a:custDash>
                      <a:miter lim="400000"/>
                    </a:lnL>
                    <a:lnR w="25400">
                      <a:solidFill>
                        <a:srgbClr val="FF2600"/>
                      </a:solidFill>
                      <a:custDash>
                        <a:ds d="200000" sp="200000"/>
                      </a:custDash>
                      <a:miter lim="400000"/>
                    </a:lnR>
                    <a:lnT w="25400">
                      <a:solidFill>
                        <a:srgbClr val="FF2600"/>
                      </a:solidFill>
                      <a:custDash>
                        <a:ds d="200000" sp="200000"/>
                      </a:custDash>
                      <a:miter lim="400000"/>
                    </a:lnT>
                    <a:solidFill>
                      <a:srgbClr val="C0C0C0"/>
                    </a:solidFill>
                  </a:tcPr>
                </a:tc>
                <a:tc>
                  <a:txBody>
                    <a:bodyPr/>
                    <a:lstStyle/>
                    <a:p>
                      <a:pPr defTabSz="914400">
                        <a:defRPr sz="1800"/>
                      </a:pPr>
                      <a:r>
                        <a:rPr b="1" sz="3600">
                          <a:latin typeface="Helvetica"/>
                          <a:ea typeface="Helvetica"/>
                          <a:cs typeface="Helvetica"/>
                          <a:sym typeface="Helvetica"/>
                        </a:rPr>
                        <a:t>0</a:t>
                      </a:r>
                    </a:p>
                  </a:txBody>
                  <a:tcPr marL="50800" marR="50800" marT="50800" marB="50800" anchor="ctr" anchorCtr="0" horzOverflow="overflow">
                    <a:lnL w="25400">
                      <a:solidFill>
                        <a:srgbClr val="FF2600"/>
                      </a:solidFill>
                      <a:custDash>
                        <a:ds d="200000" sp="200000"/>
                      </a:custDash>
                      <a:miter lim="400000"/>
                    </a:lnL>
                    <a:lnR w="0">
                      <a:miter lim="400000"/>
                    </a:lnR>
                    <a:lnT w="25400">
                      <a:solidFill>
                        <a:srgbClr val="FF2600"/>
                      </a:solidFill>
                      <a:custDash>
                        <a:ds d="200000" sp="200000"/>
                      </a:custDash>
                      <a:miter lim="400000"/>
                    </a:lnT>
                    <a:solidFill>
                      <a:srgbClr val="C0C0C0"/>
                    </a:solidFill>
                  </a:tcPr>
                </a:tc>
                <a:tc>
                  <a:txBody>
                    <a:bodyPr/>
                    <a:lstStyle/>
                    <a:p>
                      <a:pPr defTabSz="914400">
                        <a:defRPr sz="1800"/>
                      </a:pPr>
                      <a:r>
                        <a:rPr b="1" sz="3600">
                          <a:latin typeface="Helvetica"/>
                          <a:ea typeface="Helvetica"/>
                          <a:cs typeface="Helvetica"/>
                          <a:sym typeface="Helvetica"/>
                        </a:rPr>
                        <a:t>1</a:t>
                      </a:r>
                    </a:p>
                  </a:txBody>
                  <a:tcPr marL="50800" marR="50800" marT="50800" marB="50800" anchor="ctr" anchorCtr="0" horzOverflow="overflow">
                    <a:lnL w="0">
                      <a:miter lim="400000"/>
                    </a:lnL>
                    <a:lnR w="0">
                      <a:miter lim="400000"/>
                    </a:lnR>
                    <a:lnT w="25400">
                      <a:solidFill>
                        <a:srgbClr val="FF2600"/>
                      </a:solidFill>
                      <a:custDash>
                        <a:ds d="200000" sp="200000"/>
                      </a:custDash>
                      <a:miter lim="400000"/>
                    </a:lnT>
                    <a:solidFill>
                      <a:srgbClr val="C0C0C0"/>
                    </a:solidFill>
                  </a:tcPr>
                </a:tc>
                <a:tc>
                  <a:txBody>
                    <a:bodyPr/>
                    <a:lstStyle/>
                    <a:p>
                      <a:pPr defTabSz="914400">
                        <a:defRPr sz="1800"/>
                      </a:pPr>
                      <a:r>
                        <a:rPr b="1" sz="3600">
                          <a:latin typeface="Helvetica"/>
                          <a:ea typeface="Helvetica"/>
                          <a:cs typeface="Helvetica"/>
                          <a:sym typeface="Helvetica"/>
                        </a:rPr>
                        <a:t>0</a:t>
                      </a:r>
                    </a:p>
                  </a:txBody>
                  <a:tcPr marL="50800" marR="50800" marT="50800" marB="50800" anchor="ctr" anchorCtr="0" horzOverflow="overflow">
                    <a:lnL w="0">
                      <a:miter lim="400000"/>
                    </a:lnL>
                    <a:lnR w="0">
                      <a:miter lim="400000"/>
                    </a:lnR>
                    <a:lnT w="25400">
                      <a:solidFill>
                        <a:srgbClr val="FF2600"/>
                      </a:solidFill>
                      <a:custDash>
                        <a:ds d="200000" sp="200000"/>
                      </a:custDash>
                      <a:miter lim="400000"/>
                    </a:lnT>
                    <a:solidFill>
                      <a:srgbClr val="C0C0C0"/>
                    </a:solidFill>
                  </a:tcPr>
                </a:tc>
                <a:tc>
                  <a:txBody>
                    <a:bodyPr/>
                    <a:lstStyle/>
                    <a:p>
                      <a:pPr defTabSz="914400">
                        <a:defRPr sz="1800"/>
                      </a:pPr>
                      <a:r>
                        <a:rPr sz="3600"/>
                        <a:t>1</a:t>
                      </a:r>
                    </a:p>
                  </a:txBody>
                  <a:tcPr marL="50800" marR="50800" marT="50800" marB="50800" anchor="ctr" anchorCtr="0" horzOverflow="overflow">
                    <a:lnL w="0">
                      <a:miter lim="400000"/>
                    </a:lnL>
                    <a:lnR w="0">
                      <a:miter lim="400000"/>
                    </a:lnR>
                    <a:lnT w="25400">
                      <a:solidFill>
                        <a:srgbClr val="FF2600"/>
                      </a:solidFill>
                      <a:custDash>
                        <a:ds d="200000" sp="200000"/>
                      </a:custDash>
                      <a:miter lim="400000"/>
                    </a:lnT>
                  </a:tcPr>
                </a:tc>
                <a:tc>
                  <a:txBody>
                    <a:bodyPr/>
                    <a:lstStyle/>
                    <a:p>
                      <a:pPr defTabSz="914400">
                        <a:defRPr sz="1800"/>
                      </a:pPr>
                      <a:r>
                        <a:rPr sz="3600"/>
                        <a:t>1</a:t>
                      </a:r>
                    </a:p>
                  </a:txBody>
                  <a:tcPr marL="50800" marR="50800" marT="50800" marB="50800" anchor="ctr" anchorCtr="0" horzOverflow="overflow">
                    <a:lnL w="0">
                      <a:miter lim="400000"/>
                    </a:lnL>
                    <a:lnR w="0">
                      <a:miter lim="400000"/>
                    </a:lnR>
                    <a:lnT w="25400">
                      <a:solidFill>
                        <a:srgbClr val="FF2600"/>
                      </a:solidFill>
                      <a:custDash>
                        <a:ds d="200000" sp="200000"/>
                      </a:custDash>
                      <a:miter lim="400000"/>
                    </a:lnT>
                  </a:tcPr>
                </a:tc>
                <a:tc>
                  <a:txBody>
                    <a:bodyPr/>
                    <a:lstStyle/>
                    <a:p>
                      <a:pPr defTabSz="914400">
                        <a:defRPr sz="1800"/>
                      </a:pPr>
                      <a:r>
                        <a:rPr sz="3600"/>
                        <a:t>0</a:t>
                      </a:r>
                    </a:p>
                  </a:txBody>
                  <a:tcPr marL="50800" marR="50800" marT="50800" marB="50800" anchor="ctr" anchorCtr="0" horzOverflow="overflow">
                    <a:lnL w="0">
                      <a:miter lim="400000"/>
                    </a:lnL>
                    <a:lnR w="0">
                      <a:miter lim="400000"/>
                    </a:lnR>
                    <a:lnT w="25400">
                      <a:solidFill>
                        <a:srgbClr val="FF2600"/>
                      </a:solidFill>
                      <a:custDash>
                        <a:ds d="200000" sp="200000"/>
                      </a:custDash>
                      <a:miter lim="400000"/>
                    </a:lnT>
                  </a:tcPr>
                </a:tc>
                <a:tc>
                  <a:txBody>
                    <a:bodyPr/>
                    <a:lstStyle/>
                    <a:p>
                      <a:pPr defTabSz="914400">
                        <a:defRPr sz="1800"/>
                      </a:pPr>
                      <a:r>
                        <a:rPr sz="3600"/>
                        <a:t>0</a:t>
                      </a:r>
                    </a:p>
                  </a:txBody>
                  <a:tcPr marL="50800" marR="50800" marT="50800" marB="50800" anchor="ctr" anchorCtr="0" horzOverflow="overflow">
                    <a:lnL w="0">
                      <a:miter lim="400000"/>
                    </a:lnL>
                    <a:lnR w="0">
                      <a:miter lim="400000"/>
                    </a:lnR>
                    <a:lnT w="25400">
                      <a:solidFill>
                        <a:srgbClr val="FF2600"/>
                      </a:solidFill>
                      <a:custDash>
                        <a:ds d="200000" sp="200000"/>
                      </a:custDash>
                      <a:miter lim="400000"/>
                    </a:lnT>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T w="25400">
                      <a:solidFill>
                        <a:srgbClr val="FF2600"/>
                      </a:solidFill>
                      <a:custDash>
                        <a:ds d="200000" sp="200000"/>
                      </a:custDash>
                      <a:miter lim="400000"/>
                    </a:lnT>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T w="25400">
                      <a:solidFill>
                        <a:srgbClr val="FF2600"/>
                      </a:solidFill>
                      <a:custDash>
                        <a:ds d="200000" sp="200000"/>
                      </a:custDash>
                      <a:miter lim="400000"/>
                    </a:lnT>
                  </a:tcPr>
                </a:tc>
              </a:tr>
              <a:tr h="628426">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25400">
                      <a:solidFill>
                        <a:srgbClr val="FF2600"/>
                      </a:solidFill>
                      <a:custDash>
                        <a:ds d="200000" sp="200000"/>
                      </a:custDash>
                      <a:miter lim="400000"/>
                    </a:lnR>
                    <a:lnB w="0">
                      <a:miter lim="400000"/>
                    </a:lnB>
                  </a:tcPr>
                </a:tc>
                <a:tc>
                  <a:txBody>
                    <a:bodyPr/>
                    <a:lstStyle/>
                    <a:p>
                      <a:pPr defTabSz="914400">
                        <a:defRPr sz="3600"/>
                      </a:pPr>
                    </a:p>
                  </a:txBody>
                  <a:tcPr marL="50800" marR="50800" marT="50800" marB="50800" anchor="ctr" anchorCtr="0" horzOverflow="overflow">
                    <a:lnL w="25400">
                      <a:solidFill>
                        <a:srgbClr val="FF2600"/>
                      </a:solidFill>
                      <a:custDash>
                        <a:ds d="200000" sp="200000"/>
                      </a:custDash>
                      <a:miter lim="400000"/>
                    </a:lnL>
                    <a:lnR w="25400">
                      <a:solidFill>
                        <a:srgbClr val="FF2600"/>
                      </a:solidFill>
                      <a:custDash>
                        <a:ds d="200000" sp="200000"/>
                      </a:custDash>
                      <a:miter lim="400000"/>
                    </a:lnR>
                    <a:lnB w="0">
                      <a:miter lim="400000"/>
                    </a:lnB>
                  </a:tcPr>
                </a:tc>
                <a:tc>
                  <a:txBody>
                    <a:bodyPr/>
                    <a:lstStyle/>
                    <a:p>
                      <a:pPr defTabSz="914400">
                        <a:defRPr sz="3600"/>
                      </a:pPr>
                    </a:p>
                  </a:txBody>
                  <a:tcPr marL="50800" marR="50800" marT="50800" marB="50800" anchor="ctr" anchorCtr="0" horzOverflow="overflow">
                    <a:lnL w="25400">
                      <a:solidFill>
                        <a:srgbClr val="FF2600"/>
                      </a:solidFill>
                      <a:custDash>
                        <a:ds d="200000" sp="200000"/>
                      </a:custDash>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sz="3600"/>
                      </a:pPr>
                    </a:p>
                  </a:txBody>
                  <a:tcPr marL="50800" marR="50800" marT="50800" marB="50800" anchor="ctr" anchorCtr="0" horzOverflow="overflow">
                    <a:lnL w="0">
                      <a:miter lim="400000"/>
                    </a:lnL>
                    <a:lnR w="0">
                      <a:miter lim="400000"/>
                    </a:lnR>
                    <a:lnB w="0">
                      <a:miter lim="400000"/>
                    </a:lnB>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B w="0">
                      <a:miter lim="400000"/>
                    </a:lnB>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B w="0">
                      <a:miter lim="400000"/>
                    </a:lnB>
                  </a:tcPr>
                </a:tc>
              </a:tr>
              <a:tr h="628426">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25400">
                      <a:solidFill>
                        <a:srgbClr val="FF2600"/>
                      </a:solidFill>
                      <a:custDash>
                        <a:ds d="200000" sp="200000"/>
                      </a:custDash>
                      <a:miter lim="400000"/>
                    </a:lnR>
                    <a:lnT w="0">
                      <a:miter lim="400000"/>
                    </a:lnT>
                    <a:lnB w="0">
                      <a:miter lim="400000"/>
                    </a:lnB>
                    <a:solidFill>
                      <a:srgbClr val="EBEBEB"/>
                    </a:solidFill>
                  </a:tcPr>
                </a:tc>
                <a:tc>
                  <a:txBody>
                    <a:bodyPr/>
                    <a:lstStyle/>
                    <a:p>
                      <a:pPr defTabSz="914400">
                        <a:defRPr sz="1800"/>
                      </a:pPr>
                      <a:r>
                        <a:rPr sz="3600"/>
                        <a:t>0</a:t>
                      </a:r>
                    </a:p>
                  </a:txBody>
                  <a:tcPr marL="50800" marR="50800" marT="50800" marB="50800" anchor="ctr" anchorCtr="0" horzOverflow="overflow">
                    <a:lnL w="25400">
                      <a:solidFill>
                        <a:srgbClr val="FF2600"/>
                      </a:solidFill>
                      <a:custDash>
                        <a:ds d="200000" sp="200000"/>
                      </a:custDash>
                      <a:miter lim="400000"/>
                    </a:lnL>
                    <a:lnR w="25400">
                      <a:solidFill>
                        <a:srgbClr val="FF2600"/>
                      </a:solidFill>
                      <a:custDash>
                        <a:ds d="200000" sp="200000"/>
                      </a:custDash>
                      <a:miter lim="400000"/>
                    </a:lnR>
                    <a:lnT w="0">
                      <a:miter lim="400000"/>
                    </a:lnT>
                    <a:lnB w="25400">
                      <a:solidFill>
                        <a:srgbClr val="FF2600"/>
                      </a:solidFill>
                      <a:custDash>
                        <a:ds d="200000" sp="200000"/>
                      </a:custDash>
                      <a:miter lim="400000"/>
                    </a:lnB>
                    <a:solidFill>
                      <a:srgbClr val="EBEBEB"/>
                    </a:solidFill>
                  </a:tcPr>
                </a:tc>
                <a:tc>
                  <a:txBody>
                    <a:bodyPr/>
                    <a:lstStyle/>
                    <a:p>
                      <a:pPr defTabSz="914400">
                        <a:defRPr sz="1800"/>
                      </a:pPr>
                      <a:r>
                        <a:rPr sz="3600"/>
                        <a:t>0</a:t>
                      </a:r>
                    </a:p>
                  </a:txBody>
                  <a:tcPr marL="50800" marR="50800" marT="50800" marB="50800" anchor="ctr" anchorCtr="0" horzOverflow="overflow">
                    <a:lnL w="25400">
                      <a:solidFill>
                        <a:srgbClr val="FF2600"/>
                      </a:solidFill>
                      <a:custDash>
                        <a:ds d="200000" sp="200000"/>
                      </a:custDash>
                      <a:miter lim="400000"/>
                    </a:lnL>
                    <a:lnR w="0">
                      <a:miter lim="400000"/>
                    </a:lnR>
                    <a:lnT w="0">
                      <a:miter lim="400000"/>
                    </a:lnT>
                    <a:lnB w="0">
                      <a:miter lim="400000"/>
                    </a:lnB>
                    <a:solidFill>
                      <a:srgbClr val="EBEBEB"/>
                    </a:solidFill>
                  </a:tcPr>
                </a:tc>
                <a:tc>
                  <a:txBody>
                    <a:bodyPr/>
                    <a:lstStyle/>
                    <a:p>
                      <a:pPr defTabSz="914400">
                        <a:defRPr sz="1800"/>
                      </a:pPr>
                      <a:r>
                        <a:rPr sz="3600"/>
                        <a:t>0</a:t>
                      </a: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sz="1800"/>
                      </a:pPr>
                      <a:r>
                        <a:rPr sz="3600"/>
                        <a:t>0</a:t>
                      </a: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sz="1800"/>
                      </a:pPr>
                      <a:r>
                        <a:rPr b="1" sz="3600">
                          <a:latin typeface="Helvetica"/>
                          <a:ea typeface="Helvetica"/>
                          <a:cs typeface="Helvetica"/>
                          <a:sym typeface="Helvetica"/>
                        </a:rPr>
                        <a:t>1</a:t>
                      </a:r>
                    </a:p>
                  </a:txBody>
                  <a:tcPr marL="50800" marR="50800" marT="50800" marB="50800" anchor="ctr" anchorCtr="0" horzOverflow="overflow">
                    <a:lnL w="0">
                      <a:miter lim="400000"/>
                    </a:lnL>
                    <a:lnR w="0">
                      <a:miter lim="400000"/>
                    </a:lnR>
                    <a:lnT w="0">
                      <a:miter lim="400000"/>
                    </a:lnT>
                    <a:lnB w="0">
                      <a:miter lim="400000"/>
                    </a:lnB>
                    <a:solidFill>
                      <a:srgbClr val="C0C0C0"/>
                    </a:solidFill>
                  </a:tcPr>
                </a:tc>
                <a:tc>
                  <a:txBody>
                    <a:bodyPr/>
                    <a:lstStyle/>
                    <a:p>
                      <a:pPr defTabSz="914400">
                        <a:defRPr sz="1800"/>
                      </a:pPr>
                      <a:r>
                        <a:rPr b="1" sz="3600">
                          <a:latin typeface="Helvetica"/>
                          <a:ea typeface="Helvetica"/>
                          <a:cs typeface="Helvetica"/>
                          <a:sym typeface="Helvetica"/>
                        </a:rPr>
                        <a:t>0</a:t>
                      </a:r>
                    </a:p>
                  </a:txBody>
                  <a:tcPr marL="50800" marR="50800" marT="50800" marB="50800" anchor="ctr" anchorCtr="0" horzOverflow="overflow">
                    <a:lnL w="0">
                      <a:miter lim="400000"/>
                    </a:lnL>
                    <a:lnR w="0">
                      <a:miter lim="400000"/>
                    </a:lnR>
                    <a:lnT w="0">
                      <a:miter lim="400000"/>
                    </a:lnT>
                    <a:lnB w="0">
                      <a:miter lim="400000"/>
                    </a:lnB>
                    <a:solidFill>
                      <a:srgbClr val="C0C0C0"/>
                    </a:solidFill>
                  </a:tcPr>
                </a:tc>
                <a:tc>
                  <a:txBody>
                    <a:bodyPr/>
                    <a:lstStyle/>
                    <a:p>
                      <a:pPr defTabSz="914400">
                        <a:defRPr sz="1800"/>
                      </a:pPr>
                      <a:r>
                        <a:rPr b="1" sz="3600">
                          <a:latin typeface="Helvetica"/>
                          <a:ea typeface="Helvetica"/>
                          <a:cs typeface="Helvetica"/>
                          <a:sym typeface="Helvetica"/>
                        </a:rPr>
                        <a:t>1</a:t>
                      </a:r>
                    </a:p>
                  </a:txBody>
                  <a:tcPr marL="50800" marR="50800" marT="50800" marB="50800" anchor="ctr" anchorCtr="0" horzOverflow="overflow">
                    <a:lnL w="0">
                      <a:miter lim="400000"/>
                    </a:lnL>
                    <a:lnR w="0">
                      <a:miter lim="400000"/>
                    </a:lnR>
                    <a:lnT w="0">
                      <a:miter lim="400000"/>
                    </a:lnT>
                    <a:lnB w="0">
                      <a:miter lim="400000"/>
                    </a:lnB>
                    <a:solidFill>
                      <a:srgbClr val="C0C0C0"/>
                    </a:solidFill>
                  </a:tcPr>
                </a:tc>
                <a:tc>
                  <a:txBody>
                    <a:bodyPr/>
                    <a:lstStyle/>
                    <a:p>
                      <a:pPr defTabSz="914400">
                        <a:defRPr sz="1800"/>
                      </a:pPr>
                      <a:r>
                        <a:rPr b="1" sz="3600">
                          <a:latin typeface="Helvetica"/>
                          <a:ea typeface="Helvetica"/>
                          <a:cs typeface="Helvetica"/>
                          <a:sym typeface="Helvetica"/>
                        </a:rPr>
                        <a:t>0</a:t>
                      </a:r>
                    </a:p>
                  </a:txBody>
                  <a:tcPr marL="50800" marR="50800" marT="50800" marB="50800" anchor="ctr" anchorCtr="0" horzOverflow="overflow">
                    <a:lnL w="0">
                      <a:miter lim="400000"/>
                    </a:lnL>
                    <a:lnR w="0">
                      <a:miter lim="400000"/>
                    </a:lnR>
                    <a:lnT w="0">
                      <a:miter lim="400000"/>
                    </a:lnT>
                    <a:lnB w="0">
                      <a:miter lim="400000"/>
                    </a:lnB>
                    <a:solidFill>
                      <a:srgbClr val="C0C0C0"/>
                    </a:solidFill>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T w="0">
                      <a:miter lim="400000"/>
                    </a:lnT>
                    <a:lnB w="0">
                      <a:miter lim="400000"/>
                    </a:lnB>
                    <a:solidFill>
                      <a:srgbClr val="EBEBEB"/>
                    </a:solidFill>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0">
                      <a:miter lim="400000"/>
                    </a:lnR>
                    <a:lnT w="0">
                      <a:miter lim="400000"/>
                    </a:lnT>
                    <a:lnB w="0">
                      <a:miter lim="400000"/>
                    </a:lnB>
                    <a:solidFill>
                      <a:srgbClr val="EBEBEB"/>
                    </a:solidFill>
                  </a:tcPr>
                </a:tc>
              </a:tr>
            </a:tbl>
          </a:graphicData>
        </a:graphic>
      </p:graphicFrame>
    </p:spTree>
  </p:cSld>
  <p:clrMapOvr>
    <a:masterClrMapping/>
  </p:clrMapOvr>
  <p:transition xmlns:p14="http://schemas.microsoft.com/office/powerpoint/2010/main" spd="med" advClick="1" p14:dur="1000"/>
</p:sld>
</file>

<file path=ppt/slides/slide4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5" name="Shape 415"/>
          <p:cNvSpPr/>
          <p:nvPr>
            <p:ph type="title"/>
          </p:nvPr>
        </p:nvSpPr>
        <p:spPr>
          <a:prstGeom prst="rect">
            <a:avLst/>
          </a:prstGeom>
        </p:spPr>
        <p:txBody>
          <a:bodyPr/>
          <a:lstStyle>
            <a:lvl1pPr>
              <a:defRPr sz="9000"/>
            </a:lvl1pPr>
          </a:lstStyle>
          <a:p>
            <a:pPr/>
            <a:r>
              <a:t>Exclusive or (xor) ^</a:t>
            </a:r>
          </a:p>
        </p:txBody>
      </p:sp>
      <p:sp>
        <p:nvSpPr>
          <p:cNvPr id="416" name="Shape 416"/>
          <p:cNvSpPr/>
          <p:nvPr>
            <p:ph type="body" idx="1"/>
          </p:nvPr>
        </p:nvSpPr>
        <p:spPr>
          <a:xfrm>
            <a:off x="3976687" y="3661171"/>
            <a:ext cx="15609095" cy="8840392"/>
          </a:xfrm>
          <a:prstGeom prst="rect">
            <a:avLst/>
          </a:prstGeom>
        </p:spPr>
        <p:txBody>
          <a:bodyPr/>
          <a:lstStyle/>
          <a:p>
            <a:pPr marL="0" indent="0">
              <a:buSzTx/>
              <a:buNone/>
            </a:pPr>
          </a:p>
        </p:txBody>
      </p:sp>
      <p:graphicFrame>
        <p:nvGraphicFramePr>
          <p:cNvPr id="417" name="Table 417"/>
          <p:cNvGraphicFramePr/>
          <p:nvPr/>
        </p:nvGraphicFramePr>
        <p:xfrm>
          <a:off x="10941843" y="6465093"/>
          <a:ext cx="1674056" cy="1410892"/>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418513"/>
                <a:gridCol w="418513"/>
                <a:gridCol w="418513"/>
                <a:gridCol w="418513"/>
              </a:tblGrid>
              <a:tr h="714375">
                <a:tc>
                  <a:txBody>
                    <a:bodyPr/>
                    <a:lstStyle/>
                    <a:p>
                      <a:pPr defTabSz="914400">
                        <a:defRPr sz="1800"/>
                      </a:pPr>
                      <a:r>
                        <a:rPr sz="3600"/>
                        <a:t>1</a:t>
                      </a:r>
                    </a:p>
                  </a:txBody>
                  <a:tcPr marL="50800" marR="50800" marT="50800" marB="50800" anchor="ctr" anchorCtr="0" horzOverflow="overflow">
                    <a:lnT w="0">
                      <a:miter lim="400000"/>
                    </a:lnT>
                    <a:lnB w="0">
                      <a:miter lim="400000"/>
                    </a:lnB>
                  </a:tcPr>
                </a:tc>
                <a:tc>
                  <a:txBody>
                    <a:bodyPr/>
                    <a:lstStyle/>
                    <a:p>
                      <a:pPr defTabSz="914400">
                        <a:defRPr sz="1800"/>
                      </a:pPr>
                      <a:r>
                        <a:rPr sz="3600"/>
                        <a:t>1</a:t>
                      </a:r>
                    </a:p>
                  </a:txBody>
                  <a:tcPr marL="50800" marR="50800" marT="50800" marB="50800" anchor="ctr" anchorCtr="0" horzOverflow="overflow">
                    <a:lnR w="0">
                      <a:miter lim="400000"/>
                    </a:lnR>
                    <a:lnT w="0">
                      <a:miter lim="400000"/>
                    </a:lnT>
                    <a:lnB w="0">
                      <a:miter lim="400000"/>
                    </a:lnB>
                  </a:tcPr>
                </a:tc>
                <a:tc>
                  <a:txBody>
                    <a:bodyPr/>
                    <a:lstStyle/>
                    <a:p>
                      <a:pPr defTabSz="914400">
                        <a:defRPr sz="1800"/>
                      </a:pPr>
                      <a:r>
                        <a:rPr sz="3600"/>
                        <a:t>0</a:t>
                      </a:r>
                    </a:p>
                  </a:txBody>
                  <a:tcPr marL="50800" marR="50800" marT="50800" marB="50800" anchor="ctr" anchorCtr="0" horzOverflow="overflow">
                    <a:lnL w="0">
                      <a:miter lim="400000"/>
                    </a:lnL>
                    <a:lnR w="0">
                      <a:miter lim="400000"/>
                    </a:lnR>
                    <a:lnT w="0">
                      <a:miter lim="400000"/>
                    </a:lnT>
                    <a:lnB w="0">
                      <a:miter lim="400000"/>
                    </a:lnB>
                  </a:tcPr>
                </a:tc>
                <a:tc>
                  <a:txBody>
                    <a:bodyPr/>
                    <a:lstStyle/>
                    <a:p>
                      <a:pPr defTabSz="914400">
                        <a:defRPr sz="1800"/>
                      </a:pPr>
                      <a:r>
                        <a:rPr sz="3600"/>
                        <a:t>0</a:t>
                      </a:r>
                    </a:p>
                  </a:txBody>
                  <a:tcPr marL="50800" marR="50800" marT="50800" marB="50800" anchor="ctr" anchorCtr="0" horzOverflow="overflow">
                    <a:lnL w="0">
                      <a:miter lim="400000"/>
                    </a:lnL>
                    <a:lnR w="0">
                      <a:miter lim="400000"/>
                    </a:lnR>
                    <a:lnT w="0">
                      <a:miter lim="400000"/>
                    </a:lnT>
                    <a:lnB w="0">
                      <a:miter lim="400000"/>
                    </a:lnB>
                  </a:tcPr>
                </a:tc>
              </a:tr>
              <a:tr h="696515">
                <a:tc>
                  <a:txBody>
                    <a:bodyPr/>
                    <a:lstStyle/>
                    <a:p>
                      <a:pPr defTabSz="914400">
                        <a:defRPr sz="1800"/>
                      </a:pPr>
                      <a:r>
                        <a:rPr sz="3600"/>
                        <a:t>1</a:t>
                      </a:r>
                    </a:p>
                  </a:txBody>
                  <a:tcPr marL="50800" marR="50800" marT="50800" marB="50800" anchor="ctr" anchorCtr="0" horzOverflow="overflow">
                    <a:lnT w="0">
                      <a:miter lim="400000"/>
                    </a:lnT>
                  </a:tcPr>
                </a:tc>
                <a:tc>
                  <a:txBody>
                    <a:bodyPr/>
                    <a:lstStyle/>
                    <a:p>
                      <a:pPr defTabSz="914400">
                        <a:defRPr sz="1800"/>
                      </a:pPr>
                      <a:r>
                        <a:rPr sz="3600"/>
                        <a:t>0</a:t>
                      </a:r>
                    </a:p>
                  </a:txBody>
                  <a:tcPr marL="50800" marR="50800" marT="50800" marB="50800" anchor="ctr" anchorCtr="0" horzOverflow="overflow">
                    <a:lnR w="0">
                      <a:miter lim="400000"/>
                    </a:lnR>
                    <a:lnT w="0">
                      <a:miter lim="400000"/>
                    </a:lnT>
                  </a:tcPr>
                </a:tc>
                <a:tc>
                  <a:txBody>
                    <a:bodyPr/>
                    <a:lstStyle/>
                    <a:p>
                      <a:pPr defTabSz="914400">
                        <a:defRPr sz="1800"/>
                      </a:pPr>
                      <a:r>
                        <a:rPr sz="3600"/>
                        <a:t>1</a:t>
                      </a:r>
                    </a:p>
                  </a:txBody>
                  <a:tcPr marL="50800" marR="50800" marT="50800" marB="50800" anchor="ctr" anchorCtr="0" horzOverflow="overflow">
                    <a:lnL w="0">
                      <a:miter lim="400000"/>
                    </a:lnL>
                    <a:lnR w="0">
                      <a:miter lim="400000"/>
                    </a:lnR>
                    <a:lnT w="0">
                      <a:miter lim="400000"/>
                    </a:lnT>
                  </a:tcPr>
                </a:tc>
                <a:tc>
                  <a:txBody>
                    <a:bodyPr/>
                    <a:lstStyle/>
                    <a:p>
                      <a:pPr defTabSz="914400">
                        <a:defRPr sz="1800"/>
                      </a:pPr>
                      <a:r>
                        <a:rPr sz="3600"/>
                        <a:t>0</a:t>
                      </a:r>
                    </a:p>
                  </a:txBody>
                  <a:tcPr marL="50800" marR="50800" marT="50800" marB="50800" anchor="ctr" anchorCtr="0" horzOverflow="overflow">
                    <a:lnL w="0">
                      <a:miter lim="400000"/>
                    </a:lnL>
                    <a:lnR w="0">
                      <a:miter lim="400000"/>
                    </a:lnR>
                    <a:lnT w="0">
                      <a:miter lim="400000"/>
                    </a:lnT>
                  </a:tcPr>
                </a:tc>
              </a:tr>
            </a:tbl>
          </a:graphicData>
        </a:graphic>
      </p:graphicFrame>
    </p:spTree>
  </p:cSld>
  <p:clrMapOvr>
    <a:masterClrMapping/>
  </p:clrMapOvr>
  <p:transition xmlns:p14="http://schemas.microsoft.com/office/powerpoint/2010/main" spd="med" advClick="1" p14:dur="1000"/>
</p:sld>
</file>

<file path=ppt/slides/slide4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1" name="Shape 421"/>
          <p:cNvSpPr/>
          <p:nvPr>
            <p:ph type="title"/>
          </p:nvPr>
        </p:nvSpPr>
        <p:spPr>
          <a:prstGeom prst="rect">
            <a:avLst/>
          </a:prstGeom>
        </p:spPr>
        <p:txBody>
          <a:bodyPr/>
          <a:lstStyle>
            <a:lvl1pPr>
              <a:defRPr sz="9000"/>
            </a:lvl1pPr>
          </a:lstStyle>
          <a:p>
            <a:pPr/>
            <a:r>
              <a:t>Exclusive or (xor) ^</a:t>
            </a:r>
          </a:p>
        </p:txBody>
      </p:sp>
      <p:sp>
        <p:nvSpPr>
          <p:cNvPr id="422" name="Shape 422"/>
          <p:cNvSpPr/>
          <p:nvPr>
            <p:ph type="body" idx="1"/>
          </p:nvPr>
        </p:nvSpPr>
        <p:spPr>
          <a:xfrm>
            <a:off x="3976687" y="3661171"/>
            <a:ext cx="15609095" cy="8840392"/>
          </a:xfrm>
          <a:prstGeom prst="rect">
            <a:avLst/>
          </a:prstGeom>
        </p:spPr>
        <p:txBody>
          <a:bodyPr/>
          <a:lstStyle/>
          <a:p>
            <a:pPr/>
          </a:p>
        </p:txBody>
      </p:sp>
      <p:graphicFrame>
        <p:nvGraphicFramePr>
          <p:cNvPr id="423" name="Table 423"/>
          <p:cNvGraphicFramePr/>
          <p:nvPr/>
        </p:nvGraphicFramePr>
        <p:xfrm>
          <a:off x="10941843" y="6465093"/>
          <a:ext cx="1674056" cy="3218316"/>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418513"/>
                <a:gridCol w="418513"/>
                <a:gridCol w="418513"/>
                <a:gridCol w="418513"/>
              </a:tblGrid>
              <a:tr h="714375">
                <a:tc>
                  <a:txBody>
                    <a:bodyPr/>
                    <a:lstStyle/>
                    <a:p>
                      <a:pPr defTabSz="914400">
                        <a:defRPr sz="1800"/>
                      </a:pPr>
                      <a:r>
                        <a:rPr sz="3600"/>
                        <a:t>1</a:t>
                      </a:r>
                    </a:p>
                  </a:txBody>
                  <a:tcPr marL="50800" marR="50800" marT="50800" marB="50800" anchor="ctr" anchorCtr="0" horzOverflow="overflow">
                    <a:lnT w="0">
                      <a:miter lim="400000"/>
                    </a:lnT>
                    <a:lnB w="0">
                      <a:miter lim="400000"/>
                    </a:lnB>
                  </a:tcPr>
                </a:tc>
                <a:tc>
                  <a:txBody>
                    <a:bodyPr/>
                    <a:lstStyle/>
                    <a:p>
                      <a:pPr defTabSz="914400">
                        <a:defRPr sz="1800"/>
                      </a:pPr>
                      <a:r>
                        <a:rPr sz="3600"/>
                        <a:t>1</a:t>
                      </a:r>
                    </a:p>
                  </a:txBody>
                  <a:tcPr marL="50800" marR="50800" marT="50800" marB="50800" anchor="ctr" anchorCtr="0" horzOverflow="overflow">
                    <a:lnR w="0">
                      <a:miter lim="400000"/>
                    </a:lnR>
                    <a:lnT w="0">
                      <a:miter lim="400000"/>
                    </a:lnT>
                    <a:lnB w="0">
                      <a:miter lim="400000"/>
                    </a:lnB>
                  </a:tcPr>
                </a:tc>
                <a:tc>
                  <a:txBody>
                    <a:bodyPr/>
                    <a:lstStyle/>
                    <a:p>
                      <a:pPr defTabSz="914400">
                        <a:defRPr sz="1800"/>
                      </a:pPr>
                      <a:r>
                        <a:rPr sz="3600"/>
                        <a:t>0</a:t>
                      </a:r>
                    </a:p>
                  </a:txBody>
                  <a:tcPr marL="50800" marR="50800" marT="50800" marB="50800" anchor="ctr" anchorCtr="0" horzOverflow="overflow">
                    <a:lnL w="0">
                      <a:miter lim="400000"/>
                    </a:lnL>
                    <a:lnR w="25400">
                      <a:solidFill>
                        <a:srgbClr val="FF2600"/>
                      </a:solidFill>
                      <a:custDash>
                        <a:ds d="200000" sp="200000"/>
                      </a:custDash>
                      <a:miter lim="400000"/>
                    </a:lnR>
                    <a:lnT w="0">
                      <a:miter lim="400000"/>
                    </a:lnT>
                    <a:lnB w="0">
                      <a:miter lim="400000"/>
                    </a:lnB>
                  </a:tcPr>
                </a:tc>
                <a:tc>
                  <a:txBody>
                    <a:bodyPr/>
                    <a:lstStyle/>
                    <a:p>
                      <a:pPr defTabSz="914400">
                        <a:defRPr sz="1800"/>
                      </a:pPr>
                      <a:r>
                        <a:rPr sz="3600"/>
                        <a:t>0</a:t>
                      </a:r>
                    </a:p>
                  </a:txBody>
                  <a:tcPr marL="50800" marR="50800" marT="50800" marB="50800" anchor="ctr" anchorCtr="0" horzOverflow="overflow">
                    <a:lnL w="25400">
                      <a:solidFill>
                        <a:srgbClr val="FF2600"/>
                      </a:solidFill>
                      <a:custDash>
                        <a:ds d="200000" sp="200000"/>
                      </a:custDash>
                      <a:miter lim="400000"/>
                    </a:lnL>
                    <a:lnR w="25400">
                      <a:solidFill>
                        <a:srgbClr val="FF2600"/>
                      </a:solidFill>
                      <a:custDash>
                        <a:ds d="200000" sp="200000"/>
                      </a:custDash>
                      <a:miter lim="400000"/>
                    </a:lnR>
                    <a:lnT w="25400">
                      <a:solidFill>
                        <a:srgbClr val="FF2600"/>
                      </a:solidFill>
                      <a:custDash>
                        <a:ds d="200000" sp="200000"/>
                      </a:custDash>
                      <a:miter lim="400000"/>
                    </a:lnT>
                    <a:lnB w="0">
                      <a:miter lim="400000"/>
                    </a:lnB>
                  </a:tcPr>
                </a:tc>
              </a:tr>
              <a:tr h="696515">
                <a:tc>
                  <a:txBody>
                    <a:bodyPr/>
                    <a:lstStyle/>
                    <a:p>
                      <a:pPr defTabSz="914400">
                        <a:defRPr sz="1800"/>
                      </a:pPr>
                      <a:r>
                        <a:rPr sz="3600"/>
                        <a:t>1</a:t>
                      </a:r>
                    </a:p>
                  </a:txBody>
                  <a:tcPr marL="50800" marR="50800" marT="50800" marB="50800" anchor="ctr" anchorCtr="0" horzOverflow="overflow">
                    <a:lnT w="0">
                      <a:miter lim="400000"/>
                    </a:lnT>
                  </a:tcPr>
                </a:tc>
                <a:tc>
                  <a:txBody>
                    <a:bodyPr/>
                    <a:lstStyle/>
                    <a:p>
                      <a:pPr defTabSz="914400">
                        <a:defRPr sz="1800"/>
                      </a:pPr>
                      <a:r>
                        <a:rPr sz="3600"/>
                        <a:t>0</a:t>
                      </a:r>
                    </a:p>
                  </a:txBody>
                  <a:tcPr marL="50800" marR="50800" marT="50800" marB="50800" anchor="ctr" anchorCtr="0" horzOverflow="overflow">
                    <a:lnR w="0">
                      <a:miter lim="400000"/>
                    </a:lnR>
                    <a:lnT w="0">
                      <a:miter lim="400000"/>
                    </a:lnT>
                  </a:tcPr>
                </a:tc>
                <a:tc>
                  <a:txBody>
                    <a:bodyPr/>
                    <a:lstStyle/>
                    <a:p>
                      <a:pPr defTabSz="914400">
                        <a:defRPr sz="1800"/>
                      </a:pPr>
                      <a:r>
                        <a:rPr sz="3600"/>
                        <a:t>1</a:t>
                      </a:r>
                    </a:p>
                  </a:txBody>
                  <a:tcPr marL="50800" marR="50800" marT="50800" marB="50800" anchor="ctr" anchorCtr="0" horzOverflow="overflow">
                    <a:lnL w="0">
                      <a:miter lim="400000"/>
                    </a:lnL>
                    <a:lnR w="25400">
                      <a:solidFill>
                        <a:srgbClr val="FF2600"/>
                      </a:solidFill>
                      <a:custDash>
                        <a:ds d="200000" sp="200000"/>
                      </a:custDash>
                      <a:miter lim="400000"/>
                    </a:lnR>
                    <a:lnT w="0">
                      <a:miter lim="400000"/>
                    </a:lnT>
                  </a:tcPr>
                </a:tc>
                <a:tc>
                  <a:txBody>
                    <a:bodyPr/>
                    <a:lstStyle/>
                    <a:p>
                      <a:pPr defTabSz="914400">
                        <a:defRPr sz="1800"/>
                      </a:pPr>
                      <a:r>
                        <a:rPr sz="3600"/>
                        <a:t>0</a:t>
                      </a:r>
                    </a:p>
                  </a:txBody>
                  <a:tcPr marL="50800" marR="50800" marT="50800" marB="50800" anchor="ctr" anchorCtr="0" horzOverflow="overflow">
                    <a:lnL w="25400">
                      <a:solidFill>
                        <a:srgbClr val="FF2600"/>
                      </a:solidFill>
                      <a:custDash>
                        <a:ds d="200000" sp="200000"/>
                      </a:custDash>
                      <a:miter lim="400000"/>
                    </a:lnL>
                    <a:lnR w="25400">
                      <a:solidFill>
                        <a:srgbClr val="FF2600"/>
                      </a:solidFill>
                      <a:custDash>
                        <a:ds d="200000" sp="200000"/>
                      </a:custDash>
                      <a:miter lim="400000"/>
                    </a:lnR>
                    <a:lnT w="0">
                      <a:miter lim="400000"/>
                    </a:lnT>
                  </a:tcPr>
                </a:tc>
              </a:tr>
              <a:tr h="1807424">
                <a:tc>
                  <a:txBody>
                    <a:bodyPr/>
                    <a:lstStyle/>
                    <a:p>
                      <a:pPr defTabSz="914400">
                        <a:defRPr b="1" sz="3600">
                          <a:latin typeface="Helvetica"/>
                          <a:ea typeface="Helvetica"/>
                          <a:cs typeface="Helvetica"/>
                          <a:sym typeface="Helvetica"/>
                        </a:defRPr>
                      </a:pPr>
                    </a:p>
                  </a:txBody>
                  <a:tcPr marL="50800" marR="50800" marT="50800" marB="50800" anchor="ctr" anchorCtr="0" horzOverflow="overflow">
                    <a:lnB w="0">
                      <a:miter lim="400000"/>
                    </a:lnB>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R w="0">
                      <a:miter lim="400000"/>
                    </a:lnR>
                    <a:lnB w="0">
                      <a:miter lim="400000"/>
                    </a:lnB>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25400">
                      <a:solidFill>
                        <a:srgbClr val="FF2600"/>
                      </a:solidFill>
                      <a:custDash>
                        <a:ds d="200000" sp="200000"/>
                      </a:custDash>
                      <a:miter lim="400000"/>
                    </a:lnR>
                    <a:lnB w="0">
                      <a:miter lim="400000"/>
                    </a:lnB>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25400">
                      <a:solidFill>
                        <a:srgbClr val="FF2600"/>
                      </a:solidFill>
                      <a:custDash>
                        <a:ds d="200000" sp="200000"/>
                      </a:custDash>
                      <a:miter lim="400000"/>
                    </a:lnL>
                    <a:lnR w="25400">
                      <a:solidFill>
                        <a:srgbClr val="FF2600"/>
                      </a:solidFill>
                      <a:custDash>
                        <a:ds d="200000" sp="200000"/>
                      </a:custDash>
                      <a:miter lim="400000"/>
                    </a:lnR>
                    <a:lnB w="25400">
                      <a:solidFill>
                        <a:srgbClr val="FF2600"/>
                      </a:solidFill>
                      <a:custDash>
                        <a:ds d="200000" sp="200000"/>
                      </a:custDash>
                      <a:miter lim="400000"/>
                    </a:lnB>
                  </a:tcPr>
                </a:tc>
              </a:tr>
            </a:tbl>
          </a:graphicData>
        </a:graphic>
      </p:graphicFrame>
    </p:spTree>
  </p:cSld>
  <p:clrMapOvr>
    <a:masterClrMapping/>
  </p:clrMapOvr>
  <p:transition xmlns:p14="http://schemas.microsoft.com/office/powerpoint/2010/main" spd="med" advClick="1" p14:dur="1000"/>
</p:sld>
</file>

<file path=ppt/slides/slide4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7" name="Shape 427"/>
          <p:cNvSpPr/>
          <p:nvPr>
            <p:ph type="title"/>
          </p:nvPr>
        </p:nvSpPr>
        <p:spPr>
          <a:prstGeom prst="rect">
            <a:avLst/>
          </a:prstGeom>
        </p:spPr>
        <p:txBody>
          <a:bodyPr/>
          <a:lstStyle>
            <a:lvl1pPr>
              <a:defRPr sz="9000"/>
            </a:lvl1pPr>
          </a:lstStyle>
          <a:p>
            <a:pPr/>
            <a:r>
              <a:t>Exclusive or (xor) ^</a:t>
            </a:r>
          </a:p>
        </p:txBody>
      </p:sp>
      <p:sp>
        <p:nvSpPr>
          <p:cNvPr id="428" name="Shape 428"/>
          <p:cNvSpPr/>
          <p:nvPr>
            <p:ph type="body" idx="1"/>
          </p:nvPr>
        </p:nvSpPr>
        <p:spPr>
          <a:xfrm>
            <a:off x="3976687" y="3661171"/>
            <a:ext cx="15609095" cy="8840392"/>
          </a:xfrm>
          <a:prstGeom prst="rect">
            <a:avLst/>
          </a:prstGeom>
        </p:spPr>
        <p:txBody>
          <a:bodyPr/>
          <a:lstStyle/>
          <a:p>
            <a:pPr/>
          </a:p>
        </p:txBody>
      </p:sp>
      <p:graphicFrame>
        <p:nvGraphicFramePr>
          <p:cNvPr id="429" name="Table 429"/>
          <p:cNvGraphicFramePr/>
          <p:nvPr/>
        </p:nvGraphicFramePr>
        <p:xfrm>
          <a:off x="10941843" y="6465093"/>
          <a:ext cx="1674056" cy="3218316"/>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418513"/>
                <a:gridCol w="418513"/>
                <a:gridCol w="418513"/>
                <a:gridCol w="418513"/>
              </a:tblGrid>
              <a:tr h="714375">
                <a:tc>
                  <a:txBody>
                    <a:bodyPr/>
                    <a:lstStyle/>
                    <a:p>
                      <a:pPr defTabSz="914400">
                        <a:defRPr sz="1800"/>
                      </a:pPr>
                      <a:r>
                        <a:rPr sz="3600"/>
                        <a:t>1</a:t>
                      </a:r>
                    </a:p>
                  </a:txBody>
                  <a:tcPr marL="50800" marR="50800" marT="50800" marB="50800" anchor="ctr" anchorCtr="0" horzOverflow="overflow">
                    <a:lnT w="0">
                      <a:miter lim="400000"/>
                    </a:lnT>
                    <a:lnB w="0">
                      <a:miter lim="400000"/>
                    </a:lnB>
                  </a:tcPr>
                </a:tc>
                <a:tc>
                  <a:txBody>
                    <a:bodyPr/>
                    <a:lstStyle/>
                    <a:p>
                      <a:pPr defTabSz="914400">
                        <a:defRPr sz="1800"/>
                      </a:pPr>
                      <a:r>
                        <a:rPr sz="3600"/>
                        <a:t>1</a:t>
                      </a:r>
                    </a:p>
                  </a:txBody>
                  <a:tcPr marL="50800" marR="50800" marT="50800" marB="50800" anchor="ctr" anchorCtr="0" horzOverflow="overflow">
                    <a:lnR w="0">
                      <a:miter lim="400000"/>
                    </a:lnR>
                    <a:lnT w="0">
                      <a:miter lim="400000"/>
                    </a:lnT>
                    <a:lnB w="0">
                      <a:miter lim="400000"/>
                    </a:lnB>
                  </a:tcPr>
                </a:tc>
                <a:tc>
                  <a:txBody>
                    <a:bodyPr/>
                    <a:lstStyle/>
                    <a:p>
                      <a:pPr defTabSz="914400">
                        <a:defRPr sz="1800"/>
                      </a:pPr>
                      <a:r>
                        <a:rPr sz="3600"/>
                        <a:t>0</a:t>
                      </a:r>
                    </a:p>
                  </a:txBody>
                  <a:tcPr marL="50800" marR="50800" marT="50800" marB="50800" anchor="ctr" anchorCtr="0" horzOverflow="overflow">
                    <a:lnL w="0">
                      <a:miter lim="400000"/>
                    </a:lnL>
                    <a:lnR w="25400">
                      <a:solidFill>
                        <a:srgbClr val="FF2600"/>
                      </a:solidFill>
                      <a:custDash>
                        <a:ds d="200000" sp="200000"/>
                      </a:custDash>
                      <a:miter lim="400000"/>
                    </a:lnR>
                    <a:lnT w="0">
                      <a:miter lim="400000"/>
                    </a:lnT>
                    <a:lnB w="0">
                      <a:miter lim="400000"/>
                    </a:lnB>
                  </a:tcPr>
                </a:tc>
                <a:tc>
                  <a:txBody>
                    <a:bodyPr/>
                    <a:lstStyle/>
                    <a:p>
                      <a:pPr defTabSz="914400">
                        <a:defRPr sz="1800"/>
                      </a:pPr>
                      <a:r>
                        <a:rPr sz="3600"/>
                        <a:t>0</a:t>
                      </a:r>
                    </a:p>
                  </a:txBody>
                  <a:tcPr marL="50800" marR="50800" marT="50800" marB="50800" anchor="ctr" anchorCtr="0" horzOverflow="overflow">
                    <a:lnL w="25400">
                      <a:solidFill>
                        <a:srgbClr val="FF2600"/>
                      </a:solidFill>
                      <a:custDash>
                        <a:ds d="200000" sp="200000"/>
                      </a:custDash>
                      <a:miter lim="400000"/>
                    </a:lnL>
                    <a:lnR w="25400">
                      <a:solidFill>
                        <a:srgbClr val="FF2600"/>
                      </a:solidFill>
                      <a:custDash>
                        <a:ds d="200000" sp="200000"/>
                      </a:custDash>
                      <a:miter lim="400000"/>
                    </a:lnR>
                    <a:lnT w="25400">
                      <a:solidFill>
                        <a:srgbClr val="FF2600"/>
                      </a:solidFill>
                      <a:custDash>
                        <a:ds d="200000" sp="200000"/>
                      </a:custDash>
                      <a:miter lim="400000"/>
                    </a:lnT>
                    <a:lnB w="0">
                      <a:miter lim="400000"/>
                    </a:lnB>
                  </a:tcPr>
                </a:tc>
              </a:tr>
              <a:tr h="696515">
                <a:tc>
                  <a:txBody>
                    <a:bodyPr/>
                    <a:lstStyle/>
                    <a:p>
                      <a:pPr defTabSz="914400">
                        <a:defRPr sz="1800"/>
                      </a:pPr>
                      <a:r>
                        <a:rPr sz="3600"/>
                        <a:t>1</a:t>
                      </a:r>
                    </a:p>
                  </a:txBody>
                  <a:tcPr marL="50800" marR="50800" marT="50800" marB="50800" anchor="ctr" anchorCtr="0" horzOverflow="overflow">
                    <a:lnT w="0">
                      <a:miter lim="400000"/>
                    </a:lnT>
                  </a:tcPr>
                </a:tc>
                <a:tc>
                  <a:txBody>
                    <a:bodyPr/>
                    <a:lstStyle/>
                    <a:p>
                      <a:pPr defTabSz="914400">
                        <a:defRPr sz="1800"/>
                      </a:pPr>
                      <a:r>
                        <a:rPr sz="3600"/>
                        <a:t>0</a:t>
                      </a:r>
                    </a:p>
                  </a:txBody>
                  <a:tcPr marL="50800" marR="50800" marT="50800" marB="50800" anchor="ctr" anchorCtr="0" horzOverflow="overflow">
                    <a:lnR w="0">
                      <a:miter lim="400000"/>
                    </a:lnR>
                    <a:lnT w="0">
                      <a:miter lim="400000"/>
                    </a:lnT>
                  </a:tcPr>
                </a:tc>
                <a:tc>
                  <a:txBody>
                    <a:bodyPr/>
                    <a:lstStyle/>
                    <a:p>
                      <a:pPr defTabSz="914400">
                        <a:defRPr sz="1800"/>
                      </a:pPr>
                      <a:r>
                        <a:rPr sz="3600"/>
                        <a:t>1</a:t>
                      </a:r>
                    </a:p>
                  </a:txBody>
                  <a:tcPr marL="50800" marR="50800" marT="50800" marB="50800" anchor="ctr" anchorCtr="0" horzOverflow="overflow">
                    <a:lnL w="0">
                      <a:miter lim="400000"/>
                    </a:lnL>
                    <a:lnR w="25400">
                      <a:solidFill>
                        <a:srgbClr val="FF2600"/>
                      </a:solidFill>
                      <a:custDash>
                        <a:ds d="200000" sp="200000"/>
                      </a:custDash>
                      <a:miter lim="400000"/>
                    </a:lnR>
                    <a:lnT w="0">
                      <a:miter lim="400000"/>
                    </a:lnT>
                  </a:tcPr>
                </a:tc>
                <a:tc>
                  <a:txBody>
                    <a:bodyPr/>
                    <a:lstStyle/>
                    <a:p>
                      <a:pPr defTabSz="914400">
                        <a:defRPr sz="1800"/>
                      </a:pPr>
                      <a:r>
                        <a:rPr sz="3600"/>
                        <a:t>0</a:t>
                      </a:r>
                    </a:p>
                  </a:txBody>
                  <a:tcPr marL="50800" marR="50800" marT="50800" marB="50800" anchor="ctr" anchorCtr="0" horzOverflow="overflow">
                    <a:lnL w="25400">
                      <a:solidFill>
                        <a:srgbClr val="FF2600"/>
                      </a:solidFill>
                      <a:custDash>
                        <a:ds d="200000" sp="200000"/>
                      </a:custDash>
                      <a:miter lim="400000"/>
                    </a:lnL>
                    <a:lnR w="25400">
                      <a:solidFill>
                        <a:srgbClr val="FF2600"/>
                      </a:solidFill>
                      <a:custDash>
                        <a:ds d="200000" sp="200000"/>
                      </a:custDash>
                      <a:miter lim="400000"/>
                    </a:lnR>
                    <a:lnT w="0">
                      <a:miter lim="400000"/>
                    </a:lnT>
                  </a:tcPr>
                </a:tc>
              </a:tr>
              <a:tr h="1807424">
                <a:tc>
                  <a:txBody>
                    <a:bodyPr/>
                    <a:lstStyle/>
                    <a:p>
                      <a:pPr defTabSz="914400">
                        <a:defRPr b="1" sz="3600">
                          <a:latin typeface="Helvetica"/>
                          <a:ea typeface="Helvetica"/>
                          <a:cs typeface="Helvetica"/>
                          <a:sym typeface="Helvetica"/>
                        </a:defRPr>
                      </a:pPr>
                    </a:p>
                  </a:txBody>
                  <a:tcPr marL="50800" marR="50800" marT="50800" marB="50800" anchor="ctr" anchorCtr="0" horzOverflow="overflow">
                    <a:lnB w="0">
                      <a:miter lim="400000"/>
                    </a:lnB>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R w="0">
                      <a:miter lim="400000"/>
                    </a:lnR>
                    <a:lnB w="0">
                      <a:miter lim="400000"/>
                    </a:lnB>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0">
                      <a:miter lim="400000"/>
                    </a:lnL>
                    <a:lnR w="25400">
                      <a:solidFill>
                        <a:srgbClr val="FF2600"/>
                      </a:solidFill>
                      <a:custDash>
                        <a:ds d="200000" sp="200000"/>
                      </a:custDash>
                      <a:miter lim="400000"/>
                    </a:lnR>
                    <a:lnB w="0">
                      <a:miter lim="400000"/>
                    </a:lnB>
                  </a:tcPr>
                </a:tc>
                <a:tc>
                  <a:txBody>
                    <a:bodyPr/>
                    <a:lstStyle/>
                    <a:p>
                      <a:pPr defTabSz="914400">
                        <a:defRPr sz="1800"/>
                      </a:pPr>
                      <a:r>
                        <a:rPr b="1" sz="3600">
                          <a:latin typeface="Helvetica"/>
                          <a:ea typeface="Helvetica"/>
                          <a:cs typeface="Helvetica"/>
                          <a:sym typeface="Helvetica"/>
                        </a:rPr>
                        <a:t>0</a:t>
                      </a:r>
                    </a:p>
                  </a:txBody>
                  <a:tcPr marL="50800" marR="50800" marT="50800" marB="50800" anchor="ctr" anchorCtr="0" horzOverflow="overflow">
                    <a:lnL w="25400">
                      <a:solidFill>
                        <a:srgbClr val="FF2600"/>
                      </a:solidFill>
                      <a:custDash>
                        <a:ds d="200000" sp="200000"/>
                      </a:custDash>
                      <a:miter lim="400000"/>
                    </a:lnL>
                    <a:lnR w="25400">
                      <a:solidFill>
                        <a:srgbClr val="FF2600"/>
                      </a:solidFill>
                      <a:custDash>
                        <a:ds d="200000" sp="200000"/>
                      </a:custDash>
                      <a:miter lim="400000"/>
                    </a:lnR>
                    <a:lnB w="25400">
                      <a:solidFill>
                        <a:srgbClr val="FF2600"/>
                      </a:solidFill>
                      <a:custDash>
                        <a:ds d="200000" sp="200000"/>
                      </a:custDash>
                      <a:miter lim="400000"/>
                    </a:lnB>
                  </a:tcPr>
                </a:tc>
              </a:tr>
            </a:tbl>
          </a:graphicData>
        </a:graphic>
      </p:graphicFrame>
    </p:spTree>
  </p:cSld>
  <p:clrMapOvr>
    <a:masterClrMapping/>
  </p:clrMapOvr>
  <p:transition xmlns:p14="http://schemas.microsoft.com/office/powerpoint/2010/main" spd="med" advClick="1" p14:dur="1000"/>
</p:sld>
</file>

<file path=ppt/slides/slide4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3" name="Shape 433"/>
          <p:cNvSpPr/>
          <p:nvPr>
            <p:ph type="title"/>
          </p:nvPr>
        </p:nvSpPr>
        <p:spPr>
          <a:prstGeom prst="rect">
            <a:avLst/>
          </a:prstGeom>
        </p:spPr>
        <p:txBody>
          <a:bodyPr/>
          <a:lstStyle>
            <a:lvl1pPr>
              <a:defRPr sz="9000"/>
            </a:lvl1pPr>
          </a:lstStyle>
          <a:p>
            <a:pPr/>
            <a:r>
              <a:t>Exclusive or (xor) ^</a:t>
            </a:r>
          </a:p>
        </p:txBody>
      </p:sp>
      <p:sp>
        <p:nvSpPr>
          <p:cNvPr id="434" name="Shape 434"/>
          <p:cNvSpPr/>
          <p:nvPr>
            <p:ph type="body" idx="1"/>
          </p:nvPr>
        </p:nvSpPr>
        <p:spPr>
          <a:xfrm>
            <a:off x="3976687" y="3661171"/>
            <a:ext cx="15609095" cy="8840392"/>
          </a:xfrm>
          <a:prstGeom prst="rect">
            <a:avLst/>
          </a:prstGeom>
        </p:spPr>
        <p:txBody>
          <a:bodyPr/>
          <a:lstStyle/>
          <a:p>
            <a:pPr/>
          </a:p>
        </p:txBody>
      </p:sp>
      <p:graphicFrame>
        <p:nvGraphicFramePr>
          <p:cNvPr id="435" name="Table 435"/>
          <p:cNvGraphicFramePr/>
          <p:nvPr/>
        </p:nvGraphicFramePr>
        <p:xfrm>
          <a:off x="10941843" y="6465093"/>
          <a:ext cx="1674056" cy="3218316"/>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418513"/>
                <a:gridCol w="418513"/>
                <a:gridCol w="418513"/>
                <a:gridCol w="418513"/>
              </a:tblGrid>
              <a:tr h="714375">
                <a:tc>
                  <a:txBody>
                    <a:bodyPr/>
                    <a:lstStyle/>
                    <a:p>
                      <a:pPr defTabSz="914400">
                        <a:defRPr sz="1800"/>
                      </a:pPr>
                      <a:r>
                        <a:rPr sz="3600"/>
                        <a:t>1</a:t>
                      </a:r>
                    </a:p>
                  </a:txBody>
                  <a:tcPr marL="50800" marR="50800" marT="50800" marB="50800" anchor="ctr" anchorCtr="0" horzOverflow="overflow">
                    <a:lnT w="25400">
                      <a:solidFill>
                        <a:srgbClr val="FF2600"/>
                      </a:solidFill>
                      <a:custDash>
                        <a:ds d="200000" sp="200000"/>
                      </a:custDash>
                      <a:miter lim="400000"/>
                    </a:lnT>
                    <a:lnB w="0">
                      <a:miter lim="400000"/>
                    </a:lnB>
                  </a:tcPr>
                </a:tc>
                <a:tc>
                  <a:txBody>
                    <a:bodyPr/>
                    <a:lstStyle/>
                    <a:p>
                      <a:pPr defTabSz="914400">
                        <a:defRPr sz="1800"/>
                      </a:pPr>
                      <a:r>
                        <a:rPr sz="3600"/>
                        <a:t>1</a:t>
                      </a:r>
                    </a:p>
                  </a:txBody>
                  <a:tcPr marL="50800" marR="50800" marT="50800" marB="50800" anchor="ctr" anchorCtr="0" horzOverflow="overflow">
                    <a:lnR w="25400">
                      <a:solidFill>
                        <a:srgbClr val="FF2600"/>
                      </a:solidFill>
                      <a:custDash>
                        <a:ds d="200000" sp="200000"/>
                      </a:custDash>
                      <a:miter lim="400000"/>
                    </a:lnR>
                    <a:lnT w="25400">
                      <a:solidFill>
                        <a:srgbClr val="FF2600"/>
                      </a:solidFill>
                      <a:custDash>
                        <a:ds d="200000" sp="200000"/>
                      </a:custDash>
                      <a:miter lim="400000"/>
                    </a:lnT>
                    <a:lnB w="0">
                      <a:miter lim="400000"/>
                    </a:lnB>
                  </a:tcPr>
                </a:tc>
                <a:tc>
                  <a:txBody>
                    <a:bodyPr/>
                    <a:lstStyle/>
                    <a:p>
                      <a:pPr defTabSz="914400">
                        <a:defRPr sz="1800"/>
                      </a:pPr>
                      <a:r>
                        <a:rPr sz="3600"/>
                        <a:t>0</a:t>
                      </a:r>
                    </a:p>
                  </a:txBody>
                  <a:tcPr marL="50800" marR="50800" marT="50800" marB="50800" anchor="ctr" anchorCtr="0" horzOverflow="overflow">
                    <a:lnL w="25400">
                      <a:solidFill>
                        <a:srgbClr val="FF2600"/>
                      </a:solidFill>
                      <a:custDash>
                        <a:ds d="200000" sp="200000"/>
                      </a:custDash>
                      <a:miter lim="400000"/>
                    </a:lnL>
                    <a:lnR w="25400">
                      <a:solidFill>
                        <a:srgbClr val="FF2600"/>
                      </a:solidFill>
                      <a:custDash>
                        <a:ds d="200000" sp="200000"/>
                      </a:custDash>
                      <a:miter lim="400000"/>
                    </a:lnR>
                    <a:lnT w="25400">
                      <a:solidFill>
                        <a:srgbClr val="FF2600"/>
                      </a:solidFill>
                      <a:custDash>
                        <a:ds d="200000" sp="200000"/>
                      </a:custDash>
                      <a:miter lim="400000"/>
                    </a:lnT>
                    <a:lnB w="0">
                      <a:miter lim="400000"/>
                    </a:lnB>
                  </a:tcPr>
                </a:tc>
                <a:tc>
                  <a:txBody>
                    <a:bodyPr/>
                    <a:lstStyle/>
                    <a:p>
                      <a:pPr defTabSz="914400">
                        <a:defRPr sz="1800"/>
                      </a:pPr>
                      <a:r>
                        <a:rPr sz="3600"/>
                        <a:t>0</a:t>
                      </a:r>
                    </a:p>
                  </a:txBody>
                  <a:tcPr marL="50800" marR="50800" marT="50800" marB="50800" anchor="ctr" anchorCtr="0" horzOverflow="overflow">
                    <a:lnL w="25400">
                      <a:solidFill>
                        <a:srgbClr val="FF2600"/>
                      </a:solidFill>
                      <a:custDash>
                        <a:ds d="200000" sp="200000"/>
                      </a:custDash>
                      <a:miter lim="400000"/>
                    </a:lnL>
                    <a:lnR w="0">
                      <a:miter lim="400000"/>
                    </a:lnR>
                    <a:lnT w="0">
                      <a:miter lim="400000"/>
                    </a:lnT>
                    <a:lnB w="0">
                      <a:miter lim="400000"/>
                    </a:lnB>
                  </a:tcPr>
                </a:tc>
              </a:tr>
              <a:tr h="696515">
                <a:tc>
                  <a:txBody>
                    <a:bodyPr/>
                    <a:lstStyle/>
                    <a:p>
                      <a:pPr defTabSz="914400">
                        <a:defRPr sz="1800"/>
                      </a:pPr>
                      <a:r>
                        <a:rPr sz="3600"/>
                        <a:t>1</a:t>
                      </a:r>
                    </a:p>
                  </a:txBody>
                  <a:tcPr marL="50800" marR="50800" marT="50800" marB="50800" anchor="ctr" anchorCtr="0" horzOverflow="overflow">
                    <a:lnT w="0">
                      <a:miter lim="400000"/>
                    </a:lnT>
                  </a:tcPr>
                </a:tc>
                <a:tc>
                  <a:txBody>
                    <a:bodyPr/>
                    <a:lstStyle/>
                    <a:p>
                      <a:pPr defTabSz="914400">
                        <a:defRPr sz="1800"/>
                      </a:pPr>
                      <a:r>
                        <a:rPr sz="3600"/>
                        <a:t>0</a:t>
                      </a:r>
                    </a:p>
                  </a:txBody>
                  <a:tcPr marL="50800" marR="50800" marT="50800" marB="50800" anchor="ctr" anchorCtr="0" horzOverflow="overflow">
                    <a:lnR w="25400">
                      <a:solidFill>
                        <a:srgbClr val="FF2600"/>
                      </a:solidFill>
                      <a:custDash>
                        <a:ds d="200000" sp="200000"/>
                      </a:custDash>
                      <a:miter lim="400000"/>
                    </a:lnR>
                    <a:lnT w="0">
                      <a:miter lim="400000"/>
                    </a:lnT>
                  </a:tcPr>
                </a:tc>
                <a:tc>
                  <a:txBody>
                    <a:bodyPr/>
                    <a:lstStyle/>
                    <a:p>
                      <a:pPr defTabSz="914400">
                        <a:defRPr sz="1800"/>
                      </a:pPr>
                      <a:r>
                        <a:rPr sz="3600"/>
                        <a:t>1</a:t>
                      </a:r>
                    </a:p>
                  </a:txBody>
                  <a:tcPr marL="50800" marR="50800" marT="50800" marB="50800" anchor="ctr" anchorCtr="0" horzOverflow="overflow">
                    <a:lnL w="25400">
                      <a:solidFill>
                        <a:srgbClr val="FF2600"/>
                      </a:solidFill>
                      <a:custDash>
                        <a:ds d="200000" sp="200000"/>
                      </a:custDash>
                      <a:miter lim="400000"/>
                    </a:lnL>
                    <a:lnR w="25400">
                      <a:solidFill>
                        <a:srgbClr val="FF2600"/>
                      </a:solidFill>
                      <a:custDash>
                        <a:ds d="200000" sp="200000"/>
                      </a:custDash>
                      <a:miter lim="400000"/>
                    </a:lnR>
                    <a:lnT w="0">
                      <a:miter lim="400000"/>
                    </a:lnT>
                  </a:tcPr>
                </a:tc>
                <a:tc>
                  <a:txBody>
                    <a:bodyPr/>
                    <a:lstStyle/>
                    <a:p>
                      <a:pPr defTabSz="914400">
                        <a:defRPr sz="1800"/>
                      </a:pPr>
                      <a:r>
                        <a:rPr sz="3600"/>
                        <a:t>0</a:t>
                      </a:r>
                    </a:p>
                  </a:txBody>
                  <a:tcPr marL="50800" marR="50800" marT="50800" marB="50800" anchor="ctr" anchorCtr="0" horzOverflow="overflow">
                    <a:lnL w="25400">
                      <a:solidFill>
                        <a:srgbClr val="FF2600"/>
                      </a:solidFill>
                      <a:custDash>
                        <a:ds d="200000" sp="200000"/>
                      </a:custDash>
                      <a:miter lim="400000"/>
                    </a:lnL>
                    <a:lnR w="0">
                      <a:miter lim="400000"/>
                    </a:lnR>
                    <a:lnT w="0">
                      <a:miter lim="400000"/>
                    </a:lnT>
                  </a:tcPr>
                </a:tc>
              </a:tr>
              <a:tr h="1807424">
                <a:tc>
                  <a:txBody>
                    <a:bodyPr/>
                    <a:lstStyle/>
                    <a:p>
                      <a:pPr defTabSz="914400">
                        <a:defRPr b="1" sz="3600">
                          <a:latin typeface="Helvetica"/>
                          <a:ea typeface="Helvetica"/>
                          <a:cs typeface="Helvetica"/>
                          <a:sym typeface="Helvetica"/>
                        </a:defRPr>
                      </a:pPr>
                    </a:p>
                  </a:txBody>
                  <a:tcPr marL="50800" marR="50800" marT="50800" marB="50800" anchor="ctr" anchorCtr="0" horzOverflow="overflow">
                    <a:lnB w="25400">
                      <a:solidFill>
                        <a:srgbClr val="FF2600"/>
                      </a:solidFill>
                      <a:custDash>
                        <a:ds d="200000" sp="200000"/>
                      </a:custDash>
                      <a:miter lim="400000"/>
                    </a:lnB>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R w="25400">
                      <a:solidFill>
                        <a:srgbClr val="FF2600"/>
                      </a:solidFill>
                      <a:custDash>
                        <a:ds d="200000" sp="200000"/>
                      </a:custDash>
                      <a:miter lim="400000"/>
                    </a:lnR>
                    <a:lnB w="25400">
                      <a:solidFill>
                        <a:srgbClr val="FF2600"/>
                      </a:solidFill>
                      <a:custDash>
                        <a:ds d="200000" sp="200000"/>
                      </a:custDash>
                      <a:miter lim="400000"/>
                    </a:lnB>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25400">
                      <a:solidFill>
                        <a:srgbClr val="FF2600"/>
                      </a:solidFill>
                      <a:custDash>
                        <a:ds d="200000" sp="200000"/>
                      </a:custDash>
                      <a:miter lim="400000"/>
                    </a:lnL>
                    <a:lnR w="25400">
                      <a:solidFill>
                        <a:srgbClr val="FF2600"/>
                      </a:solidFill>
                      <a:custDash>
                        <a:ds d="200000" sp="200000"/>
                      </a:custDash>
                      <a:miter lim="400000"/>
                    </a:lnR>
                    <a:lnB w="25400">
                      <a:solidFill>
                        <a:srgbClr val="FF2600"/>
                      </a:solidFill>
                      <a:custDash>
                        <a:ds d="200000" sp="200000"/>
                      </a:custDash>
                      <a:miter lim="400000"/>
                    </a:lnB>
                  </a:tcPr>
                </a:tc>
                <a:tc>
                  <a:txBody>
                    <a:bodyPr/>
                    <a:lstStyle/>
                    <a:p>
                      <a:pPr defTabSz="914400">
                        <a:defRPr sz="1800"/>
                      </a:pPr>
                      <a:r>
                        <a:rPr b="1" sz="3600">
                          <a:latin typeface="Helvetica"/>
                          <a:ea typeface="Helvetica"/>
                          <a:cs typeface="Helvetica"/>
                          <a:sym typeface="Helvetica"/>
                        </a:rPr>
                        <a:t>0</a:t>
                      </a:r>
                    </a:p>
                  </a:txBody>
                  <a:tcPr marL="50800" marR="50800" marT="50800" marB="50800" anchor="ctr" anchorCtr="0" horzOverflow="overflow">
                    <a:lnL w="25400">
                      <a:solidFill>
                        <a:srgbClr val="FF2600"/>
                      </a:solidFill>
                      <a:custDash>
                        <a:ds d="200000" sp="200000"/>
                      </a:custDash>
                      <a:miter lim="400000"/>
                    </a:lnL>
                    <a:lnR w="0">
                      <a:miter lim="400000"/>
                    </a:lnR>
                    <a:lnB w="0">
                      <a:miter lim="400000"/>
                    </a:lnB>
                  </a:tcPr>
                </a:tc>
              </a:tr>
            </a:tbl>
          </a:graphicData>
        </a:graphic>
      </p:graphicFrame>
    </p:spTree>
  </p:cSld>
  <p:clrMapOvr>
    <a:masterClrMapping/>
  </p:clrMapOvr>
  <p:transition xmlns:p14="http://schemas.microsoft.com/office/powerpoint/2010/main" spd="med" advClick="1" p14:dur="1000"/>
</p:sld>
</file>

<file path=ppt/slides/slide4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9" name="Shape 439"/>
          <p:cNvSpPr/>
          <p:nvPr>
            <p:ph type="title"/>
          </p:nvPr>
        </p:nvSpPr>
        <p:spPr>
          <a:prstGeom prst="rect">
            <a:avLst/>
          </a:prstGeom>
        </p:spPr>
        <p:txBody>
          <a:bodyPr/>
          <a:lstStyle>
            <a:lvl1pPr>
              <a:defRPr sz="9000"/>
            </a:lvl1pPr>
          </a:lstStyle>
          <a:p>
            <a:pPr/>
            <a:r>
              <a:t>Exclusive or (xor) ^</a:t>
            </a:r>
          </a:p>
        </p:txBody>
      </p:sp>
      <p:sp>
        <p:nvSpPr>
          <p:cNvPr id="440" name="Shape 440"/>
          <p:cNvSpPr/>
          <p:nvPr>
            <p:ph type="body" idx="1"/>
          </p:nvPr>
        </p:nvSpPr>
        <p:spPr>
          <a:xfrm>
            <a:off x="4172566" y="3654056"/>
            <a:ext cx="15609095" cy="8840391"/>
          </a:xfrm>
          <a:prstGeom prst="rect">
            <a:avLst/>
          </a:prstGeom>
        </p:spPr>
        <p:txBody>
          <a:bodyPr/>
          <a:lstStyle/>
          <a:p>
            <a:pPr/>
          </a:p>
        </p:txBody>
      </p:sp>
      <p:graphicFrame>
        <p:nvGraphicFramePr>
          <p:cNvPr id="441" name="Table 441"/>
          <p:cNvGraphicFramePr/>
          <p:nvPr/>
        </p:nvGraphicFramePr>
        <p:xfrm>
          <a:off x="10941843" y="6465093"/>
          <a:ext cx="1674056" cy="3218316"/>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418513"/>
                <a:gridCol w="418513"/>
                <a:gridCol w="418513"/>
                <a:gridCol w="418513"/>
              </a:tblGrid>
              <a:tr h="714375">
                <a:tc>
                  <a:txBody>
                    <a:bodyPr/>
                    <a:lstStyle/>
                    <a:p>
                      <a:pPr defTabSz="914400">
                        <a:defRPr sz="1800"/>
                      </a:pPr>
                      <a:r>
                        <a:rPr sz="3600"/>
                        <a:t>1</a:t>
                      </a:r>
                    </a:p>
                  </a:txBody>
                  <a:tcPr marL="50800" marR="50800" marT="50800" marB="50800" anchor="ctr" anchorCtr="0" horzOverflow="overflow">
                    <a:lnT w="25400">
                      <a:solidFill>
                        <a:srgbClr val="FF2600"/>
                      </a:solidFill>
                      <a:custDash>
                        <a:ds d="200000" sp="200000"/>
                      </a:custDash>
                      <a:miter lim="400000"/>
                    </a:lnT>
                    <a:lnB w="0">
                      <a:miter lim="400000"/>
                    </a:lnB>
                  </a:tcPr>
                </a:tc>
                <a:tc>
                  <a:txBody>
                    <a:bodyPr/>
                    <a:lstStyle/>
                    <a:p>
                      <a:pPr defTabSz="914400">
                        <a:defRPr sz="1800"/>
                      </a:pPr>
                      <a:r>
                        <a:rPr sz="3600"/>
                        <a:t>1</a:t>
                      </a:r>
                    </a:p>
                  </a:txBody>
                  <a:tcPr marL="50800" marR="50800" marT="50800" marB="50800" anchor="ctr" anchorCtr="0" horzOverflow="overflow">
                    <a:lnR w="25400">
                      <a:solidFill>
                        <a:srgbClr val="FF2600"/>
                      </a:solidFill>
                      <a:custDash>
                        <a:ds d="200000" sp="200000"/>
                      </a:custDash>
                      <a:miter lim="400000"/>
                    </a:lnR>
                    <a:lnT w="25400">
                      <a:solidFill>
                        <a:srgbClr val="FF2600"/>
                      </a:solidFill>
                      <a:custDash>
                        <a:ds d="200000" sp="200000"/>
                      </a:custDash>
                      <a:miter lim="400000"/>
                    </a:lnT>
                    <a:lnB w="0">
                      <a:miter lim="400000"/>
                    </a:lnB>
                  </a:tcPr>
                </a:tc>
                <a:tc>
                  <a:txBody>
                    <a:bodyPr/>
                    <a:lstStyle/>
                    <a:p>
                      <a:pPr defTabSz="914400">
                        <a:defRPr sz="1800"/>
                      </a:pPr>
                      <a:r>
                        <a:rPr sz="3600"/>
                        <a:t>0</a:t>
                      </a:r>
                    </a:p>
                  </a:txBody>
                  <a:tcPr marL="50800" marR="50800" marT="50800" marB="50800" anchor="ctr" anchorCtr="0" horzOverflow="overflow">
                    <a:lnL w="25400">
                      <a:solidFill>
                        <a:srgbClr val="FF2600"/>
                      </a:solidFill>
                      <a:custDash>
                        <a:ds d="200000" sp="200000"/>
                      </a:custDash>
                      <a:miter lim="400000"/>
                    </a:lnL>
                    <a:lnR w="25400">
                      <a:solidFill>
                        <a:srgbClr val="FF2600"/>
                      </a:solidFill>
                      <a:custDash>
                        <a:ds d="200000" sp="200000"/>
                      </a:custDash>
                      <a:miter lim="400000"/>
                    </a:lnR>
                    <a:lnT w="25400">
                      <a:solidFill>
                        <a:srgbClr val="FF2600"/>
                      </a:solidFill>
                      <a:custDash>
                        <a:ds d="200000" sp="200000"/>
                      </a:custDash>
                      <a:miter lim="400000"/>
                    </a:lnT>
                    <a:lnB w="0">
                      <a:miter lim="400000"/>
                    </a:lnB>
                  </a:tcPr>
                </a:tc>
                <a:tc>
                  <a:txBody>
                    <a:bodyPr/>
                    <a:lstStyle/>
                    <a:p>
                      <a:pPr defTabSz="914400">
                        <a:defRPr sz="1800"/>
                      </a:pPr>
                      <a:r>
                        <a:rPr sz="3600"/>
                        <a:t>0</a:t>
                      </a:r>
                    </a:p>
                  </a:txBody>
                  <a:tcPr marL="50800" marR="50800" marT="50800" marB="50800" anchor="ctr" anchorCtr="0" horzOverflow="overflow">
                    <a:lnL w="25400">
                      <a:solidFill>
                        <a:srgbClr val="FF2600"/>
                      </a:solidFill>
                      <a:custDash>
                        <a:ds d="200000" sp="200000"/>
                      </a:custDash>
                      <a:miter lim="400000"/>
                    </a:lnL>
                    <a:lnR w="0">
                      <a:miter lim="400000"/>
                    </a:lnR>
                    <a:lnT w="0">
                      <a:miter lim="400000"/>
                    </a:lnT>
                    <a:lnB w="0">
                      <a:miter lim="400000"/>
                    </a:lnB>
                  </a:tcPr>
                </a:tc>
              </a:tr>
              <a:tr h="696515">
                <a:tc>
                  <a:txBody>
                    <a:bodyPr/>
                    <a:lstStyle/>
                    <a:p>
                      <a:pPr defTabSz="914400">
                        <a:defRPr sz="1800"/>
                      </a:pPr>
                      <a:r>
                        <a:rPr sz="3600"/>
                        <a:t>1</a:t>
                      </a:r>
                    </a:p>
                  </a:txBody>
                  <a:tcPr marL="50800" marR="50800" marT="50800" marB="50800" anchor="ctr" anchorCtr="0" horzOverflow="overflow">
                    <a:lnT w="0">
                      <a:miter lim="400000"/>
                    </a:lnT>
                  </a:tcPr>
                </a:tc>
                <a:tc>
                  <a:txBody>
                    <a:bodyPr/>
                    <a:lstStyle/>
                    <a:p>
                      <a:pPr defTabSz="914400">
                        <a:defRPr sz="1800"/>
                      </a:pPr>
                      <a:r>
                        <a:rPr sz="3600"/>
                        <a:t>0</a:t>
                      </a:r>
                    </a:p>
                  </a:txBody>
                  <a:tcPr marL="50800" marR="50800" marT="50800" marB="50800" anchor="ctr" anchorCtr="0" horzOverflow="overflow">
                    <a:lnR w="25400">
                      <a:solidFill>
                        <a:srgbClr val="FF2600"/>
                      </a:solidFill>
                      <a:custDash>
                        <a:ds d="200000" sp="200000"/>
                      </a:custDash>
                      <a:miter lim="400000"/>
                    </a:lnR>
                    <a:lnT w="0">
                      <a:miter lim="400000"/>
                    </a:lnT>
                  </a:tcPr>
                </a:tc>
                <a:tc>
                  <a:txBody>
                    <a:bodyPr/>
                    <a:lstStyle/>
                    <a:p>
                      <a:pPr defTabSz="914400">
                        <a:defRPr sz="1800"/>
                      </a:pPr>
                      <a:r>
                        <a:rPr sz="3600"/>
                        <a:t>1</a:t>
                      </a:r>
                    </a:p>
                  </a:txBody>
                  <a:tcPr marL="50800" marR="50800" marT="50800" marB="50800" anchor="ctr" anchorCtr="0" horzOverflow="overflow">
                    <a:lnL w="25400">
                      <a:solidFill>
                        <a:srgbClr val="FF2600"/>
                      </a:solidFill>
                      <a:custDash>
                        <a:ds d="200000" sp="200000"/>
                      </a:custDash>
                      <a:miter lim="400000"/>
                    </a:lnL>
                    <a:lnR w="25400">
                      <a:solidFill>
                        <a:srgbClr val="FF2600"/>
                      </a:solidFill>
                      <a:custDash>
                        <a:ds d="200000" sp="200000"/>
                      </a:custDash>
                      <a:miter lim="400000"/>
                    </a:lnR>
                    <a:lnT w="0">
                      <a:miter lim="400000"/>
                    </a:lnT>
                  </a:tcPr>
                </a:tc>
                <a:tc>
                  <a:txBody>
                    <a:bodyPr/>
                    <a:lstStyle/>
                    <a:p>
                      <a:pPr defTabSz="914400">
                        <a:defRPr sz="1800"/>
                      </a:pPr>
                      <a:r>
                        <a:rPr sz="3600"/>
                        <a:t>0</a:t>
                      </a:r>
                    </a:p>
                  </a:txBody>
                  <a:tcPr marL="50800" marR="50800" marT="50800" marB="50800" anchor="ctr" anchorCtr="0" horzOverflow="overflow">
                    <a:lnL w="25400">
                      <a:solidFill>
                        <a:srgbClr val="FF2600"/>
                      </a:solidFill>
                      <a:custDash>
                        <a:ds d="200000" sp="200000"/>
                      </a:custDash>
                      <a:miter lim="400000"/>
                    </a:lnL>
                    <a:lnR w="0">
                      <a:miter lim="400000"/>
                    </a:lnR>
                    <a:lnT w="0">
                      <a:miter lim="400000"/>
                    </a:lnT>
                  </a:tcPr>
                </a:tc>
              </a:tr>
              <a:tr h="1807424">
                <a:tc>
                  <a:txBody>
                    <a:bodyPr/>
                    <a:lstStyle/>
                    <a:p>
                      <a:pPr defTabSz="914400">
                        <a:defRPr b="1" sz="3600">
                          <a:latin typeface="Helvetica"/>
                          <a:ea typeface="Helvetica"/>
                          <a:cs typeface="Helvetica"/>
                          <a:sym typeface="Helvetica"/>
                        </a:defRPr>
                      </a:pPr>
                    </a:p>
                  </a:txBody>
                  <a:tcPr marL="50800" marR="50800" marT="50800" marB="50800" anchor="ctr" anchorCtr="0" horzOverflow="overflow">
                    <a:lnB w="25400">
                      <a:solidFill>
                        <a:srgbClr val="FF2600"/>
                      </a:solidFill>
                      <a:custDash>
                        <a:ds d="200000" sp="200000"/>
                      </a:custDash>
                      <a:miter lim="400000"/>
                    </a:lnB>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R w="25400">
                      <a:solidFill>
                        <a:srgbClr val="FF2600"/>
                      </a:solidFill>
                      <a:custDash>
                        <a:ds d="200000" sp="200000"/>
                      </a:custDash>
                      <a:miter lim="400000"/>
                    </a:lnR>
                    <a:lnB w="25400">
                      <a:solidFill>
                        <a:srgbClr val="FF2600"/>
                      </a:solidFill>
                      <a:custDash>
                        <a:ds d="200000" sp="200000"/>
                      </a:custDash>
                      <a:miter lim="400000"/>
                    </a:lnB>
                  </a:tcPr>
                </a:tc>
                <a:tc>
                  <a:txBody>
                    <a:bodyPr/>
                    <a:lstStyle/>
                    <a:p>
                      <a:pPr defTabSz="914400">
                        <a:defRPr sz="1800"/>
                      </a:pPr>
                      <a:r>
                        <a:rPr b="1" sz="3600">
                          <a:latin typeface="Helvetica"/>
                          <a:ea typeface="Helvetica"/>
                          <a:cs typeface="Helvetica"/>
                          <a:sym typeface="Helvetica"/>
                        </a:rPr>
                        <a:t>1</a:t>
                      </a:r>
                    </a:p>
                  </a:txBody>
                  <a:tcPr marL="50800" marR="50800" marT="50800" marB="50800" anchor="ctr" anchorCtr="0" horzOverflow="overflow">
                    <a:lnL w="25400">
                      <a:solidFill>
                        <a:srgbClr val="FF2600"/>
                      </a:solidFill>
                      <a:custDash>
                        <a:ds d="200000" sp="200000"/>
                      </a:custDash>
                      <a:miter lim="400000"/>
                    </a:lnL>
                    <a:lnR w="25400">
                      <a:solidFill>
                        <a:srgbClr val="FF2600"/>
                      </a:solidFill>
                      <a:custDash>
                        <a:ds d="200000" sp="200000"/>
                      </a:custDash>
                      <a:miter lim="400000"/>
                    </a:lnR>
                    <a:lnB w="25400">
                      <a:solidFill>
                        <a:srgbClr val="FF2600"/>
                      </a:solidFill>
                      <a:custDash>
                        <a:ds d="200000" sp="200000"/>
                      </a:custDash>
                      <a:miter lim="400000"/>
                    </a:lnB>
                  </a:tcPr>
                </a:tc>
                <a:tc>
                  <a:txBody>
                    <a:bodyPr/>
                    <a:lstStyle/>
                    <a:p>
                      <a:pPr defTabSz="914400">
                        <a:defRPr sz="1800"/>
                      </a:pPr>
                      <a:r>
                        <a:rPr b="1" sz="3600">
                          <a:latin typeface="Helvetica"/>
                          <a:ea typeface="Helvetica"/>
                          <a:cs typeface="Helvetica"/>
                          <a:sym typeface="Helvetica"/>
                        </a:rPr>
                        <a:t>0</a:t>
                      </a:r>
                    </a:p>
                  </a:txBody>
                  <a:tcPr marL="50800" marR="50800" marT="50800" marB="50800" anchor="ctr" anchorCtr="0" horzOverflow="overflow">
                    <a:lnL w="25400">
                      <a:solidFill>
                        <a:srgbClr val="FF2600"/>
                      </a:solidFill>
                      <a:custDash>
                        <a:ds d="200000" sp="200000"/>
                      </a:custDash>
                      <a:miter lim="400000"/>
                    </a:lnL>
                    <a:lnR w="0">
                      <a:miter lim="400000"/>
                    </a:lnR>
                    <a:lnB w="0">
                      <a:miter lim="400000"/>
                    </a:lnB>
                  </a:tcPr>
                </a:tc>
              </a:tr>
            </a:tbl>
          </a:graphicData>
        </a:graphic>
      </p:graphicFrame>
    </p:spTree>
  </p:cSld>
  <p:clrMapOvr>
    <a:masterClrMapping/>
  </p:clrMapOvr>
  <p:transition xmlns:p14="http://schemas.microsoft.com/office/powerpoint/2010/main" spd="med" advClick="1" p14:dur="1000"/>
</p:sld>
</file>

<file path=ppt/slides/slide4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5" name="Shape 445"/>
          <p:cNvSpPr/>
          <p:nvPr>
            <p:ph type="title"/>
          </p:nvPr>
        </p:nvSpPr>
        <p:spPr>
          <a:prstGeom prst="rect">
            <a:avLst/>
          </a:prstGeom>
        </p:spPr>
        <p:txBody>
          <a:bodyPr/>
          <a:lstStyle>
            <a:lvl1pPr>
              <a:defRPr sz="9000"/>
            </a:lvl1pPr>
          </a:lstStyle>
          <a:p>
            <a:pPr/>
            <a:r>
              <a:t>Exclusive or (xor) ^</a:t>
            </a:r>
          </a:p>
        </p:txBody>
      </p:sp>
      <p:sp>
        <p:nvSpPr>
          <p:cNvPr id="446" name="Shape 446"/>
          <p:cNvSpPr/>
          <p:nvPr>
            <p:ph type="body" idx="1"/>
          </p:nvPr>
        </p:nvSpPr>
        <p:spPr>
          <a:xfrm>
            <a:off x="3976687" y="3661171"/>
            <a:ext cx="15609095" cy="8840392"/>
          </a:xfrm>
          <a:prstGeom prst="rect">
            <a:avLst/>
          </a:prstGeom>
        </p:spPr>
        <p:txBody>
          <a:bodyPr/>
          <a:lstStyle/>
          <a:p>
            <a:pPr/>
          </a:p>
        </p:txBody>
      </p:sp>
      <p:graphicFrame>
        <p:nvGraphicFramePr>
          <p:cNvPr id="447" name="Table 447"/>
          <p:cNvGraphicFramePr/>
          <p:nvPr/>
        </p:nvGraphicFramePr>
        <p:xfrm>
          <a:off x="10941843" y="6465093"/>
          <a:ext cx="1674056" cy="3218316"/>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418513"/>
                <a:gridCol w="418513"/>
                <a:gridCol w="418513"/>
                <a:gridCol w="418513"/>
              </a:tblGrid>
              <a:tr h="714375">
                <a:tc>
                  <a:txBody>
                    <a:bodyPr/>
                    <a:lstStyle/>
                    <a:p>
                      <a:pPr defTabSz="914400">
                        <a:defRPr sz="1800"/>
                      </a:pPr>
                      <a:r>
                        <a:rPr sz="3600"/>
                        <a:t>1</a:t>
                      </a:r>
                    </a:p>
                  </a:txBody>
                  <a:tcPr marL="50800" marR="50800" marT="50800" marB="50800" anchor="ctr" anchorCtr="0" horzOverflow="overflow">
                    <a:lnR w="25400">
                      <a:solidFill>
                        <a:srgbClr val="FF2600"/>
                      </a:solidFill>
                      <a:custDash>
                        <a:ds d="200000" sp="200000"/>
                      </a:custDash>
                      <a:miter lim="400000"/>
                    </a:lnR>
                    <a:lnT w="25400">
                      <a:solidFill>
                        <a:srgbClr val="FF2600"/>
                      </a:solidFill>
                      <a:custDash>
                        <a:ds d="200000" sp="200000"/>
                      </a:custDash>
                      <a:miter lim="400000"/>
                    </a:lnT>
                    <a:lnB w="0">
                      <a:miter lim="400000"/>
                    </a:lnB>
                  </a:tcPr>
                </a:tc>
                <a:tc>
                  <a:txBody>
                    <a:bodyPr/>
                    <a:lstStyle/>
                    <a:p>
                      <a:pPr defTabSz="914400">
                        <a:defRPr sz="1800"/>
                      </a:pPr>
                      <a:r>
                        <a:rPr sz="3600"/>
                        <a:t>1</a:t>
                      </a:r>
                    </a:p>
                  </a:txBody>
                  <a:tcPr marL="50800" marR="50800" marT="50800" marB="50800" anchor="ctr" anchorCtr="0" horzOverflow="overflow">
                    <a:lnL w="25400">
                      <a:solidFill>
                        <a:srgbClr val="FF2600"/>
                      </a:solidFill>
                      <a:custDash>
                        <a:ds d="200000" sp="200000"/>
                      </a:custDash>
                      <a:miter lim="400000"/>
                    </a:lnL>
                    <a:lnR w="25400">
                      <a:solidFill>
                        <a:srgbClr val="FF2600"/>
                      </a:solidFill>
                      <a:custDash>
                        <a:ds d="200000" sp="200000"/>
                      </a:custDash>
                      <a:miter lim="400000"/>
                    </a:lnR>
                    <a:lnT w="25400">
                      <a:solidFill>
                        <a:srgbClr val="FF2600"/>
                      </a:solidFill>
                      <a:custDash>
                        <a:ds d="200000" sp="200000"/>
                      </a:custDash>
                      <a:miter lim="400000"/>
                    </a:lnT>
                    <a:lnB w="0">
                      <a:miter lim="400000"/>
                    </a:lnB>
                  </a:tcPr>
                </a:tc>
                <a:tc>
                  <a:txBody>
                    <a:bodyPr/>
                    <a:lstStyle/>
                    <a:p>
                      <a:pPr defTabSz="914400">
                        <a:defRPr sz="1800"/>
                      </a:pPr>
                      <a:r>
                        <a:rPr sz="3600"/>
                        <a:t>0</a:t>
                      </a:r>
                    </a:p>
                  </a:txBody>
                  <a:tcPr marL="50800" marR="50800" marT="50800" marB="50800" anchor="ctr" anchorCtr="0" horzOverflow="overflow">
                    <a:lnL w="25400">
                      <a:solidFill>
                        <a:srgbClr val="FF2600"/>
                      </a:solidFill>
                      <a:custDash>
                        <a:ds d="200000" sp="200000"/>
                      </a:custDash>
                      <a:miter lim="400000"/>
                    </a:lnL>
                    <a:lnR w="0">
                      <a:miter lim="400000"/>
                    </a:lnR>
                    <a:lnT w="0">
                      <a:miter lim="400000"/>
                    </a:lnT>
                    <a:lnB w="0">
                      <a:miter lim="400000"/>
                    </a:lnB>
                  </a:tcPr>
                </a:tc>
                <a:tc>
                  <a:txBody>
                    <a:bodyPr/>
                    <a:lstStyle/>
                    <a:p>
                      <a:pPr defTabSz="914400">
                        <a:defRPr sz="1800"/>
                      </a:pPr>
                      <a:r>
                        <a:rPr sz="3600"/>
                        <a:t>0</a:t>
                      </a:r>
                    </a:p>
                  </a:txBody>
                  <a:tcPr marL="50800" marR="50800" marT="50800" marB="50800" anchor="ctr" anchorCtr="0" horzOverflow="overflow">
                    <a:lnL w="0">
                      <a:miter lim="400000"/>
                    </a:lnL>
                    <a:lnR w="0">
                      <a:miter lim="400000"/>
                    </a:lnR>
                    <a:lnT w="0">
                      <a:miter lim="400000"/>
                    </a:lnT>
                    <a:lnB w="0">
                      <a:miter lim="400000"/>
                    </a:lnB>
                  </a:tcPr>
                </a:tc>
              </a:tr>
              <a:tr h="696515">
                <a:tc>
                  <a:txBody>
                    <a:bodyPr/>
                    <a:lstStyle/>
                    <a:p>
                      <a:pPr defTabSz="914400">
                        <a:defRPr sz="1800"/>
                      </a:pPr>
                      <a:r>
                        <a:rPr sz="3600"/>
                        <a:t>1</a:t>
                      </a:r>
                    </a:p>
                  </a:txBody>
                  <a:tcPr marL="50800" marR="50800" marT="50800" marB="50800" anchor="ctr" anchorCtr="0" horzOverflow="overflow">
                    <a:lnR w="25400">
                      <a:solidFill>
                        <a:srgbClr val="FF2600"/>
                      </a:solidFill>
                      <a:custDash>
                        <a:ds d="200000" sp="200000"/>
                      </a:custDash>
                      <a:miter lim="400000"/>
                    </a:lnR>
                    <a:lnT w="0">
                      <a:miter lim="400000"/>
                    </a:lnT>
                  </a:tcPr>
                </a:tc>
                <a:tc>
                  <a:txBody>
                    <a:bodyPr/>
                    <a:lstStyle/>
                    <a:p>
                      <a:pPr defTabSz="914400">
                        <a:defRPr sz="1800"/>
                      </a:pPr>
                      <a:r>
                        <a:rPr sz="3600"/>
                        <a:t>0</a:t>
                      </a:r>
                    </a:p>
                  </a:txBody>
                  <a:tcPr marL="50800" marR="50800" marT="50800" marB="50800" anchor="ctr" anchorCtr="0" horzOverflow="overflow">
                    <a:lnL w="25400">
                      <a:solidFill>
                        <a:srgbClr val="FF2600"/>
                      </a:solidFill>
                      <a:custDash>
                        <a:ds d="200000" sp="200000"/>
                      </a:custDash>
                      <a:miter lim="400000"/>
                    </a:lnL>
                    <a:lnR w="25400">
                      <a:solidFill>
                        <a:srgbClr val="FF2600"/>
                      </a:solidFill>
                      <a:custDash>
                        <a:ds d="200000" sp="200000"/>
                      </a:custDash>
                      <a:miter lim="400000"/>
                    </a:lnR>
                    <a:lnT w="0">
                      <a:miter lim="400000"/>
                    </a:lnT>
                  </a:tcPr>
                </a:tc>
                <a:tc>
                  <a:txBody>
                    <a:bodyPr/>
                    <a:lstStyle/>
                    <a:p>
                      <a:pPr defTabSz="914400">
                        <a:defRPr sz="1800"/>
                      </a:pPr>
                      <a:r>
                        <a:rPr sz="3600"/>
                        <a:t>1</a:t>
                      </a:r>
                    </a:p>
                  </a:txBody>
                  <a:tcPr marL="50800" marR="50800" marT="50800" marB="50800" anchor="ctr" anchorCtr="0" horzOverflow="overflow">
                    <a:lnL w="25400">
                      <a:solidFill>
                        <a:srgbClr val="FF2600"/>
                      </a:solidFill>
                      <a:custDash>
                        <a:ds d="200000" sp="200000"/>
                      </a:custDash>
                      <a:miter lim="400000"/>
                    </a:lnL>
                    <a:lnR w="0">
                      <a:miter lim="400000"/>
                    </a:lnR>
                    <a:lnT w="0">
                      <a:miter lim="400000"/>
                    </a:lnT>
                  </a:tcPr>
                </a:tc>
                <a:tc>
                  <a:txBody>
                    <a:bodyPr/>
                    <a:lstStyle/>
                    <a:p>
                      <a:pPr defTabSz="914400">
                        <a:defRPr sz="1800"/>
                      </a:pPr>
                      <a:r>
                        <a:rPr sz="3600"/>
                        <a:t>0</a:t>
                      </a:r>
                    </a:p>
                  </a:txBody>
                  <a:tcPr marL="50800" marR="50800" marT="50800" marB="50800" anchor="ctr" anchorCtr="0" horzOverflow="overflow">
                    <a:lnL w="0">
                      <a:miter lim="400000"/>
                    </a:lnL>
                    <a:lnR w="0">
                      <a:miter lim="400000"/>
                    </a:lnR>
                    <a:lnT w="0">
                      <a:miter lim="400000"/>
                    </a:lnT>
                  </a:tcPr>
                </a:tc>
              </a:tr>
              <a:tr h="1807424">
                <a:tc>
                  <a:txBody>
                    <a:bodyPr/>
                    <a:lstStyle/>
                    <a:p>
                      <a:pPr defTabSz="914400">
                        <a:defRPr b="1" sz="3600">
                          <a:latin typeface="Helvetica"/>
                          <a:ea typeface="Helvetica"/>
                          <a:cs typeface="Helvetica"/>
                          <a:sym typeface="Helvetica"/>
                        </a:defRPr>
                      </a:pPr>
                    </a:p>
                  </a:txBody>
                  <a:tcPr marL="50800" marR="50800" marT="50800" marB="50800" anchor="ctr" anchorCtr="0" horzOverflow="overflow">
                    <a:lnR w="25400">
                      <a:solidFill>
                        <a:srgbClr val="FF2600"/>
                      </a:solidFill>
                      <a:custDash>
                        <a:ds d="200000" sp="200000"/>
                      </a:custDash>
                      <a:miter lim="400000"/>
                    </a:lnR>
                    <a:lnB w="25400">
                      <a:solidFill>
                        <a:srgbClr val="FF2600"/>
                      </a:solidFill>
                      <a:custDash>
                        <a:ds d="200000" sp="200000"/>
                      </a:custDash>
                      <a:miter lim="400000"/>
                    </a:lnB>
                  </a:tcPr>
                </a:tc>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25400">
                      <a:solidFill>
                        <a:srgbClr val="FF2600"/>
                      </a:solidFill>
                      <a:custDash>
                        <a:ds d="200000" sp="200000"/>
                      </a:custDash>
                      <a:miter lim="400000"/>
                    </a:lnL>
                    <a:lnR w="25400">
                      <a:solidFill>
                        <a:srgbClr val="FF2600"/>
                      </a:solidFill>
                      <a:custDash>
                        <a:ds d="200000" sp="200000"/>
                      </a:custDash>
                      <a:miter lim="400000"/>
                    </a:lnR>
                    <a:lnB w="25400">
                      <a:solidFill>
                        <a:srgbClr val="FF2600"/>
                      </a:solidFill>
                      <a:custDash>
                        <a:ds d="200000" sp="200000"/>
                      </a:custDash>
                      <a:miter lim="400000"/>
                    </a:lnB>
                  </a:tcPr>
                </a:tc>
                <a:tc>
                  <a:txBody>
                    <a:bodyPr/>
                    <a:lstStyle/>
                    <a:p>
                      <a:pPr defTabSz="914400">
                        <a:defRPr sz="1800"/>
                      </a:pPr>
                      <a:r>
                        <a:rPr b="1" sz="3600">
                          <a:latin typeface="Helvetica"/>
                          <a:ea typeface="Helvetica"/>
                          <a:cs typeface="Helvetica"/>
                          <a:sym typeface="Helvetica"/>
                        </a:rPr>
                        <a:t>1</a:t>
                      </a:r>
                    </a:p>
                  </a:txBody>
                  <a:tcPr marL="50800" marR="50800" marT="50800" marB="50800" anchor="ctr" anchorCtr="0" horzOverflow="overflow">
                    <a:lnL w="25400">
                      <a:solidFill>
                        <a:srgbClr val="FF2600"/>
                      </a:solidFill>
                      <a:custDash>
                        <a:ds d="200000" sp="200000"/>
                      </a:custDash>
                      <a:miter lim="400000"/>
                    </a:lnL>
                    <a:lnR w="0">
                      <a:miter lim="400000"/>
                    </a:lnR>
                    <a:lnB w="0">
                      <a:miter lim="400000"/>
                    </a:lnB>
                  </a:tcPr>
                </a:tc>
                <a:tc>
                  <a:txBody>
                    <a:bodyPr/>
                    <a:lstStyle/>
                    <a:p>
                      <a:pPr defTabSz="914400">
                        <a:defRPr sz="1800"/>
                      </a:pPr>
                      <a:r>
                        <a:rPr b="1" sz="3600">
                          <a:latin typeface="Helvetica"/>
                          <a:ea typeface="Helvetica"/>
                          <a:cs typeface="Helvetica"/>
                          <a:sym typeface="Helvetica"/>
                        </a:rPr>
                        <a:t>0</a:t>
                      </a:r>
                    </a:p>
                  </a:txBody>
                  <a:tcPr marL="50800" marR="50800" marT="50800" marB="50800" anchor="ctr" anchorCtr="0" horzOverflow="overflow">
                    <a:lnL w="0">
                      <a:miter lim="400000"/>
                    </a:lnL>
                    <a:lnR w="0">
                      <a:miter lim="400000"/>
                    </a:lnR>
                    <a:lnB w="0">
                      <a:miter lim="400000"/>
                    </a:lnB>
                  </a:tcPr>
                </a:tc>
              </a:tr>
            </a:tbl>
          </a:graphicData>
        </a:graphic>
      </p:graphicFrame>
    </p:spTree>
  </p:cSld>
  <p:clrMapOvr>
    <a:masterClrMapping/>
  </p:clrMapOvr>
  <p:transition xmlns:p14="http://schemas.microsoft.com/office/powerpoint/2010/main" spd="med" advClick="1" p14:dur="1000"/>
</p:sld>
</file>

<file path=ppt/slides/slide4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1" name="Shape 451"/>
          <p:cNvSpPr/>
          <p:nvPr>
            <p:ph type="title"/>
          </p:nvPr>
        </p:nvSpPr>
        <p:spPr>
          <a:prstGeom prst="rect">
            <a:avLst/>
          </a:prstGeom>
        </p:spPr>
        <p:txBody>
          <a:bodyPr/>
          <a:lstStyle>
            <a:lvl1pPr>
              <a:defRPr sz="9000"/>
            </a:lvl1pPr>
          </a:lstStyle>
          <a:p>
            <a:pPr/>
            <a:r>
              <a:t>Exclusive or (xor) ^</a:t>
            </a:r>
          </a:p>
        </p:txBody>
      </p:sp>
      <p:sp>
        <p:nvSpPr>
          <p:cNvPr id="452" name="Shape 452"/>
          <p:cNvSpPr/>
          <p:nvPr>
            <p:ph type="body" idx="1"/>
          </p:nvPr>
        </p:nvSpPr>
        <p:spPr>
          <a:xfrm>
            <a:off x="3976687" y="3661171"/>
            <a:ext cx="15609095" cy="8840392"/>
          </a:xfrm>
          <a:prstGeom prst="rect">
            <a:avLst/>
          </a:prstGeom>
        </p:spPr>
        <p:txBody>
          <a:bodyPr/>
          <a:lstStyle/>
          <a:p>
            <a:pPr/>
          </a:p>
        </p:txBody>
      </p:sp>
      <p:graphicFrame>
        <p:nvGraphicFramePr>
          <p:cNvPr id="453" name="Table 453"/>
          <p:cNvGraphicFramePr/>
          <p:nvPr/>
        </p:nvGraphicFramePr>
        <p:xfrm>
          <a:off x="10941843" y="6465093"/>
          <a:ext cx="1674056" cy="3218316"/>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418513"/>
                <a:gridCol w="418513"/>
                <a:gridCol w="418513"/>
                <a:gridCol w="418513"/>
              </a:tblGrid>
              <a:tr h="714375">
                <a:tc>
                  <a:txBody>
                    <a:bodyPr/>
                    <a:lstStyle/>
                    <a:p>
                      <a:pPr defTabSz="914400">
                        <a:defRPr sz="1800"/>
                      </a:pPr>
                      <a:r>
                        <a:rPr sz="3600"/>
                        <a:t>1</a:t>
                      </a:r>
                    </a:p>
                  </a:txBody>
                  <a:tcPr marL="50800" marR="50800" marT="50800" marB="50800" anchor="ctr" anchorCtr="0" horzOverflow="overflow">
                    <a:lnR w="25400">
                      <a:solidFill>
                        <a:srgbClr val="FF2600"/>
                      </a:solidFill>
                      <a:custDash>
                        <a:ds d="200000" sp="200000"/>
                      </a:custDash>
                      <a:miter lim="400000"/>
                    </a:lnR>
                    <a:lnT w="25400">
                      <a:solidFill>
                        <a:srgbClr val="FF2600"/>
                      </a:solidFill>
                      <a:custDash>
                        <a:ds d="200000" sp="200000"/>
                      </a:custDash>
                      <a:miter lim="400000"/>
                    </a:lnT>
                    <a:lnB w="0">
                      <a:miter lim="400000"/>
                    </a:lnB>
                  </a:tcPr>
                </a:tc>
                <a:tc>
                  <a:txBody>
                    <a:bodyPr/>
                    <a:lstStyle/>
                    <a:p>
                      <a:pPr defTabSz="914400">
                        <a:defRPr sz="1800"/>
                      </a:pPr>
                      <a:r>
                        <a:rPr sz="3600"/>
                        <a:t>1</a:t>
                      </a:r>
                    </a:p>
                  </a:txBody>
                  <a:tcPr marL="50800" marR="50800" marT="50800" marB="50800" anchor="ctr" anchorCtr="0" horzOverflow="overflow">
                    <a:lnL w="25400">
                      <a:solidFill>
                        <a:srgbClr val="FF2600"/>
                      </a:solidFill>
                      <a:custDash>
                        <a:ds d="200000" sp="200000"/>
                      </a:custDash>
                      <a:miter lim="400000"/>
                    </a:lnL>
                    <a:lnR w="25400">
                      <a:solidFill>
                        <a:srgbClr val="FF2600"/>
                      </a:solidFill>
                      <a:custDash>
                        <a:ds d="200000" sp="200000"/>
                      </a:custDash>
                      <a:miter lim="400000"/>
                    </a:lnR>
                    <a:lnT w="25400">
                      <a:solidFill>
                        <a:srgbClr val="FF2600"/>
                      </a:solidFill>
                      <a:custDash>
                        <a:ds d="200000" sp="200000"/>
                      </a:custDash>
                      <a:miter lim="400000"/>
                    </a:lnT>
                    <a:lnB w="0">
                      <a:miter lim="400000"/>
                    </a:lnB>
                  </a:tcPr>
                </a:tc>
                <a:tc>
                  <a:txBody>
                    <a:bodyPr/>
                    <a:lstStyle/>
                    <a:p>
                      <a:pPr defTabSz="914400">
                        <a:defRPr sz="1800"/>
                      </a:pPr>
                      <a:r>
                        <a:rPr sz="3600"/>
                        <a:t>0</a:t>
                      </a:r>
                    </a:p>
                  </a:txBody>
                  <a:tcPr marL="50800" marR="50800" marT="50800" marB="50800" anchor="ctr" anchorCtr="0" horzOverflow="overflow">
                    <a:lnL w="25400">
                      <a:solidFill>
                        <a:srgbClr val="FF2600"/>
                      </a:solidFill>
                      <a:custDash>
                        <a:ds d="200000" sp="200000"/>
                      </a:custDash>
                      <a:miter lim="400000"/>
                    </a:lnL>
                    <a:lnR w="0">
                      <a:miter lim="400000"/>
                    </a:lnR>
                    <a:lnT w="0">
                      <a:miter lim="400000"/>
                    </a:lnT>
                    <a:lnB w="0">
                      <a:miter lim="400000"/>
                    </a:lnB>
                  </a:tcPr>
                </a:tc>
                <a:tc>
                  <a:txBody>
                    <a:bodyPr/>
                    <a:lstStyle/>
                    <a:p>
                      <a:pPr defTabSz="914400">
                        <a:defRPr sz="1800"/>
                      </a:pPr>
                      <a:r>
                        <a:rPr sz="3600"/>
                        <a:t>0</a:t>
                      </a:r>
                    </a:p>
                  </a:txBody>
                  <a:tcPr marL="50800" marR="50800" marT="50800" marB="50800" anchor="ctr" anchorCtr="0" horzOverflow="overflow">
                    <a:lnL w="0">
                      <a:miter lim="400000"/>
                    </a:lnL>
                    <a:lnR w="0">
                      <a:miter lim="400000"/>
                    </a:lnR>
                    <a:lnT w="0">
                      <a:miter lim="400000"/>
                    </a:lnT>
                    <a:lnB w="0">
                      <a:miter lim="400000"/>
                    </a:lnB>
                  </a:tcPr>
                </a:tc>
              </a:tr>
              <a:tr h="696515">
                <a:tc>
                  <a:txBody>
                    <a:bodyPr/>
                    <a:lstStyle/>
                    <a:p>
                      <a:pPr defTabSz="914400">
                        <a:defRPr sz="1800"/>
                      </a:pPr>
                      <a:r>
                        <a:rPr sz="3600"/>
                        <a:t>1</a:t>
                      </a:r>
                    </a:p>
                  </a:txBody>
                  <a:tcPr marL="50800" marR="50800" marT="50800" marB="50800" anchor="ctr" anchorCtr="0" horzOverflow="overflow">
                    <a:lnR w="25400">
                      <a:solidFill>
                        <a:srgbClr val="FF2600"/>
                      </a:solidFill>
                      <a:custDash>
                        <a:ds d="200000" sp="200000"/>
                      </a:custDash>
                      <a:miter lim="400000"/>
                    </a:lnR>
                    <a:lnT w="0">
                      <a:miter lim="400000"/>
                    </a:lnT>
                  </a:tcPr>
                </a:tc>
                <a:tc>
                  <a:txBody>
                    <a:bodyPr/>
                    <a:lstStyle/>
                    <a:p>
                      <a:pPr defTabSz="914400">
                        <a:defRPr sz="1800"/>
                      </a:pPr>
                      <a:r>
                        <a:rPr sz="3600"/>
                        <a:t>0</a:t>
                      </a:r>
                    </a:p>
                  </a:txBody>
                  <a:tcPr marL="50800" marR="50800" marT="50800" marB="50800" anchor="ctr" anchorCtr="0" horzOverflow="overflow">
                    <a:lnL w="25400">
                      <a:solidFill>
                        <a:srgbClr val="FF2600"/>
                      </a:solidFill>
                      <a:custDash>
                        <a:ds d="200000" sp="200000"/>
                      </a:custDash>
                      <a:miter lim="400000"/>
                    </a:lnL>
                    <a:lnR w="25400">
                      <a:solidFill>
                        <a:srgbClr val="FF2600"/>
                      </a:solidFill>
                      <a:custDash>
                        <a:ds d="200000" sp="200000"/>
                      </a:custDash>
                      <a:miter lim="400000"/>
                    </a:lnR>
                    <a:lnT w="0">
                      <a:miter lim="400000"/>
                    </a:lnT>
                  </a:tcPr>
                </a:tc>
                <a:tc>
                  <a:txBody>
                    <a:bodyPr/>
                    <a:lstStyle/>
                    <a:p>
                      <a:pPr defTabSz="914400">
                        <a:defRPr sz="1800"/>
                      </a:pPr>
                      <a:r>
                        <a:rPr sz="3600"/>
                        <a:t>1</a:t>
                      </a:r>
                    </a:p>
                  </a:txBody>
                  <a:tcPr marL="50800" marR="50800" marT="50800" marB="50800" anchor="ctr" anchorCtr="0" horzOverflow="overflow">
                    <a:lnL w="25400">
                      <a:solidFill>
                        <a:srgbClr val="FF2600"/>
                      </a:solidFill>
                      <a:custDash>
                        <a:ds d="200000" sp="200000"/>
                      </a:custDash>
                      <a:miter lim="400000"/>
                    </a:lnL>
                    <a:lnR w="0">
                      <a:miter lim="400000"/>
                    </a:lnR>
                    <a:lnT w="0">
                      <a:miter lim="400000"/>
                    </a:lnT>
                  </a:tcPr>
                </a:tc>
                <a:tc>
                  <a:txBody>
                    <a:bodyPr/>
                    <a:lstStyle/>
                    <a:p>
                      <a:pPr defTabSz="914400">
                        <a:defRPr sz="1800"/>
                      </a:pPr>
                      <a:r>
                        <a:rPr sz="3600"/>
                        <a:t>0</a:t>
                      </a:r>
                    </a:p>
                  </a:txBody>
                  <a:tcPr marL="50800" marR="50800" marT="50800" marB="50800" anchor="ctr" anchorCtr="0" horzOverflow="overflow">
                    <a:lnL w="0">
                      <a:miter lim="400000"/>
                    </a:lnL>
                    <a:lnR w="0">
                      <a:miter lim="400000"/>
                    </a:lnR>
                    <a:lnT w="0">
                      <a:miter lim="400000"/>
                    </a:lnT>
                  </a:tcPr>
                </a:tc>
              </a:tr>
              <a:tr h="1807424">
                <a:tc>
                  <a:txBody>
                    <a:bodyPr/>
                    <a:lstStyle/>
                    <a:p>
                      <a:pPr defTabSz="914400">
                        <a:defRPr b="1" sz="3600">
                          <a:latin typeface="Helvetica"/>
                          <a:ea typeface="Helvetica"/>
                          <a:cs typeface="Helvetica"/>
                          <a:sym typeface="Helvetica"/>
                        </a:defRPr>
                      </a:pPr>
                    </a:p>
                  </a:txBody>
                  <a:tcPr marL="50800" marR="50800" marT="50800" marB="50800" anchor="ctr" anchorCtr="0" horzOverflow="overflow">
                    <a:lnR w="25400">
                      <a:solidFill>
                        <a:srgbClr val="FF2600"/>
                      </a:solidFill>
                      <a:custDash>
                        <a:ds d="200000" sp="200000"/>
                      </a:custDash>
                      <a:miter lim="400000"/>
                    </a:lnR>
                    <a:lnB w="25400">
                      <a:solidFill>
                        <a:srgbClr val="FF2600"/>
                      </a:solidFill>
                      <a:custDash>
                        <a:ds d="200000" sp="200000"/>
                      </a:custDash>
                      <a:miter lim="400000"/>
                    </a:lnB>
                  </a:tcPr>
                </a:tc>
                <a:tc>
                  <a:txBody>
                    <a:bodyPr/>
                    <a:lstStyle/>
                    <a:p>
                      <a:pPr defTabSz="914400">
                        <a:defRPr sz="1800"/>
                      </a:pPr>
                      <a:r>
                        <a:rPr b="1" sz="3600">
                          <a:latin typeface="Helvetica"/>
                          <a:ea typeface="Helvetica"/>
                          <a:cs typeface="Helvetica"/>
                          <a:sym typeface="Helvetica"/>
                        </a:rPr>
                        <a:t>1</a:t>
                      </a:r>
                    </a:p>
                  </a:txBody>
                  <a:tcPr marL="50800" marR="50800" marT="50800" marB="50800" anchor="ctr" anchorCtr="0" horzOverflow="overflow">
                    <a:lnL w="25400">
                      <a:solidFill>
                        <a:srgbClr val="FF2600"/>
                      </a:solidFill>
                      <a:custDash>
                        <a:ds d="200000" sp="200000"/>
                      </a:custDash>
                      <a:miter lim="400000"/>
                    </a:lnL>
                    <a:lnR w="25400">
                      <a:solidFill>
                        <a:srgbClr val="FF2600"/>
                      </a:solidFill>
                      <a:custDash>
                        <a:ds d="200000" sp="200000"/>
                      </a:custDash>
                      <a:miter lim="400000"/>
                    </a:lnR>
                    <a:lnB w="25400">
                      <a:solidFill>
                        <a:srgbClr val="FF2600"/>
                      </a:solidFill>
                      <a:custDash>
                        <a:ds d="200000" sp="200000"/>
                      </a:custDash>
                      <a:miter lim="400000"/>
                    </a:lnB>
                  </a:tcPr>
                </a:tc>
                <a:tc>
                  <a:txBody>
                    <a:bodyPr/>
                    <a:lstStyle/>
                    <a:p>
                      <a:pPr defTabSz="914400">
                        <a:defRPr sz="1800"/>
                      </a:pPr>
                      <a:r>
                        <a:rPr b="1" sz="3600">
                          <a:latin typeface="Helvetica"/>
                          <a:ea typeface="Helvetica"/>
                          <a:cs typeface="Helvetica"/>
                          <a:sym typeface="Helvetica"/>
                        </a:rPr>
                        <a:t>1</a:t>
                      </a:r>
                    </a:p>
                  </a:txBody>
                  <a:tcPr marL="50800" marR="50800" marT="50800" marB="50800" anchor="ctr" anchorCtr="0" horzOverflow="overflow">
                    <a:lnL w="25400">
                      <a:solidFill>
                        <a:srgbClr val="FF2600"/>
                      </a:solidFill>
                      <a:custDash>
                        <a:ds d="200000" sp="200000"/>
                      </a:custDash>
                      <a:miter lim="400000"/>
                    </a:lnL>
                    <a:lnR w="0">
                      <a:miter lim="400000"/>
                    </a:lnR>
                    <a:lnB w="0">
                      <a:miter lim="400000"/>
                    </a:lnB>
                  </a:tcPr>
                </a:tc>
                <a:tc>
                  <a:txBody>
                    <a:bodyPr/>
                    <a:lstStyle/>
                    <a:p>
                      <a:pPr defTabSz="914400">
                        <a:defRPr sz="1800"/>
                      </a:pPr>
                      <a:r>
                        <a:rPr b="1" sz="3600">
                          <a:latin typeface="Helvetica"/>
                          <a:ea typeface="Helvetica"/>
                          <a:cs typeface="Helvetica"/>
                          <a:sym typeface="Helvetica"/>
                        </a:rPr>
                        <a:t>0</a:t>
                      </a:r>
                    </a:p>
                  </a:txBody>
                  <a:tcPr marL="50800" marR="50800" marT="50800" marB="50800" anchor="ctr" anchorCtr="0" horzOverflow="overflow">
                    <a:lnL w="0">
                      <a:miter lim="400000"/>
                    </a:lnL>
                    <a:lnR w="0">
                      <a:miter lim="400000"/>
                    </a:lnR>
                    <a:lnB w="0">
                      <a:miter lim="400000"/>
                    </a:lnB>
                  </a:tcPr>
                </a:tc>
              </a:tr>
            </a:tbl>
          </a:graphicData>
        </a:graphic>
      </p:graphicFrame>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86" name="4eimer-2.png"/>
          <p:cNvPicPr>
            <a:picLocks noChangeAspect="1"/>
          </p:cNvPicPr>
          <p:nvPr/>
        </p:nvPicPr>
        <p:blipFill>
          <a:blip r:embed="rId3">
            <a:extLst/>
          </a:blip>
          <a:stretch>
            <a:fillRect/>
          </a:stretch>
        </p:blipFill>
        <p:spPr>
          <a:xfrm>
            <a:off x="4271367" y="6786562"/>
            <a:ext cx="15841266" cy="3036095"/>
          </a:xfrm>
          <a:prstGeom prst="rect">
            <a:avLst/>
          </a:prstGeom>
          <a:ln w="12700">
            <a:miter lim="400000"/>
          </a:ln>
        </p:spPr>
      </p:pic>
      <p:sp>
        <p:nvSpPr>
          <p:cNvPr id="187" name="Shape 187"/>
          <p:cNvSpPr/>
          <p:nvPr>
            <p:ph type="title"/>
          </p:nvPr>
        </p:nvSpPr>
        <p:spPr>
          <a:prstGeom prst="rect">
            <a:avLst/>
          </a:prstGeom>
        </p:spPr>
        <p:txBody>
          <a:bodyPr/>
          <a:lstStyle/>
          <a:p>
            <a:pPr/>
          </a:p>
        </p:txBody>
      </p:sp>
      <p:sp>
        <p:nvSpPr>
          <p:cNvPr id="188" name="Shape 188"/>
          <p:cNvSpPr/>
          <p:nvPr/>
        </p:nvSpPr>
        <p:spPr>
          <a:xfrm>
            <a:off x="17908213" y="6835884"/>
            <a:ext cx="714786" cy="4730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defTabSz="584200">
              <a:defRPr b="1" sz="2200">
                <a:solidFill>
                  <a:srgbClr val="FFFFFF"/>
                </a:solidFill>
                <a:latin typeface="Helvetica"/>
                <a:ea typeface="Helvetica"/>
                <a:cs typeface="Helvetica"/>
                <a:sym typeface="Helvetica"/>
              </a:defRPr>
            </a:lvl1pPr>
          </a:lstStyle>
          <a:p>
            <a:pPr/>
            <a:r>
              <a:t>-129</a:t>
            </a:r>
          </a:p>
        </p:txBody>
      </p:sp>
      <p:sp>
        <p:nvSpPr>
          <p:cNvPr id="189" name="Shape 189"/>
          <p:cNvSpPr/>
          <p:nvPr/>
        </p:nvSpPr>
        <p:spPr>
          <a:xfrm>
            <a:off x="13836408" y="6835884"/>
            <a:ext cx="932520" cy="4730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defTabSz="584200">
              <a:defRPr b="1" sz="2200">
                <a:solidFill>
                  <a:srgbClr val="FFFFFF"/>
                </a:solidFill>
                <a:latin typeface="Helvetica"/>
                <a:ea typeface="Helvetica"/>
                <a:cs typeface="Helvetica"/>
                <a:sym typeface="Helvetica"/>
              </a:defRPr>
            </a:lvl1pPr>
          </a:lstStyle>
          <a:p>
            <a:pPr/>
            <a:r>
              <a:t>44831</a:t>
            </a:r>
          </a:p>
        </p:txBody>
      </p:sp>
      <p:sp>
        <p:nvSpPr>
          <p:cNvPr id="190" name="Shape 190"/>
          <p:cNvSpPr/>
          <p:nvPr/>
        </p:nvSpPr>
        <p:spPr>
          <a:xfrm>
            <a:off x="13614860" y="8371900"/>
            <a:ext cx="1273585" cy="4730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lgn="l" defTabSz="584200">
              <a:defRPr b="1" sz="2200">
                <a:solidFill>
                  <a:srgbClr val="FFFFFF"/>
                </a:solidFill>
                <a:latin typeface="Helvetica"/>
                <a:ea typeface="Helvetica"/>
                <a:cs typeface="Helvetica"/>
                <a:sym typeface="Helvetica"/>
              </a:defRPr>
            </a:lvl1pPr>
          </a:lstStyle>
          <a:p>
            <a:pPr/>
            <a:r>
              <a:t>dadsCar</a:t>
            </a:r>
          </a:p>
        </p:txBody>
      </p:sp>
      <p:sp>
        <p:nvSpPr>
          <p:cNvPr id="191" name="Shape 191"/>
          <p:cNvSpPr/>
          <p:nvPr/>
        </p:nvSpPr>
        <p:spPr>
          <a:xfrm>
            <a:off x="10059234" y="6835884"/>
            <a:ext cx="310965" cy="4730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defTabSz="584200">
              <a:defRPr b="1" sz="2200">
                <a:solidFill>
                  <a:srgbClr val="FFFFFF"/>
                </a:solidFill>
                <a:latin typeface="Helvetica"/>
                <a:ea typeface="Helvetica"/>
                <a:cs typeface="Helvetica"/>
                <a:sym typeface="Helvetica"/>
              </a:defRPr>
            </a:lvl1pPr>
          </a:lstStyle>
          <a:p>
            <a:pPr/>
            <a:r>
              <a:t>7</a:t>
            </a:r>
          </a:p>
        </p:txBody>
      </p:sp>
      <p:sp>
        <p:nvSpPr>
          <p:cNvPr id="192" name="Shape 192"/>
          <p:cNvSpPr/>
          <p:nvPr/>
        </p:nvSpPr>
        <p:spPr>
          <a:xfrm>
            <a:off x="9434105" y="8371900"/>
            <a:ext cx="1444390" cy="4730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lgn="l" defTabSz="584200">
              <a:defRPr b="1" sz="2200">
                <a:solidFill>
                  <a:srgbClr val="FFFFFF"/>
                </a:solidFill>
                <a:latin typeface="Helvetica"/>
                <a:ea typeface="Helvetica"/>
                <a:cs typeface="Helvetica"/>
                <a:sym typeface="Helvetica"/>
              </a:defRPr>
            </a:lvl1pPr>
          </a:lstStyle>
          <a:p>
            <a:pPr/>
            <a:r>
              <a:t>mumsCar</a:t>
            </a:r>
          </a:p>
        </p:txBody>
      </p:sp>
      <p:sp>
        <p:nvSpPr>
          <p:cNvPr id="193" name="Shape 193"/>
          <p:cNvSpPr/>
          <p:nvPr/>
        </p:nvSpPr>
        <p:spPr>
          <a:xfrm>
            <a:off x="17459718" y="8371900"/>
            <a:ext cx="1490912" cy="4730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lgn="l" defTabSz="584200">
              <a:defRPr b="1" sz="2200">
                <a:solidFill>
                  <a:srgbClr val="FFFFFF"/>
                </a:solidFill>
                <a:latin typeface="Helvetica"/>
                <a:ea typeface="Helvetica"/>
                <a:cs typeface="Helvetica"/>
                <a:sym typeface="Helvetica"/>
              </a:defRPr>
            </a:lvl1pPr>
          </a:lstStyle>
          <a:p>
            <a:pPr/>
            <a:r>
              <a:t>myOldCar</a:t>
            </a:r>
          </a:p>
        </p:txBody>
      </p:sp>
      <p:sp>
        <p:nvSpPr>
          <p:cNvPr id="194" name="Shape 194"/>
          <p:cNvSpPr/>
          <p:nvPr/>
        </p:nvSpPr>
        <p:spPr>
          <a:xfrm>
            <a:off x="5725551" y="6835884"/>
            <a:ext cx="870174" cy="4730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defTabSz="584200">
              <a:defRPr b="1" sz="2200">
                <a:solidFill>
                  <a:srgbClr val="FFFFFF"/>
                </a:solidFill>
                <a:latin typeface="Helvetica"/>
                <a:ea typeface="Helvetica"/>
                <a:cs typeface="Helvetica"/>
                <a:sym typeface="Helvetica"/>
              </a:defRPr>
            </a:lvl1pPr>
          </a:lstStyle>
          <a:p>
            <a:pPr/>
            <a:r>
              <a:t>-9897</a:t>
            </a:r>
          </a:p>
        </p:txBody>
      </p:sp>
      <p:sp>
        <p:nvSpPr>
          <p:cNvPr id="195" name="Shape 195"/>
          <p:cNvSpPr/>
          <p:nvPr/>
        </p:nvSpPr>
        <p:spPr>
          <a:xfrm>
            <a:off x="5261800" y="8371900"/>
            <a:ext cx="1661990" cy="4730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lgn="l" defTabSz="584200">
              <a:defRPr b="1" sz="2200">
                <a:solidFill>
                  <a:srgbClr val="FFFFFF"/>
                </a:solidFill>
                <a:latin typeface="Helvetica"/>
                <a:ea typeface="Helvetica"/>
                <a:cs typeface="Helvetica"/>
                <a:sym typeface="Helvetica"/>
              </a:defRPr>
            </a:lvl1pPr>
          </a:lstStyle>
          <a:p>
            <a:pPr/>
            <a:r>
              <a:t>myPorsche</a:t>
            </a:r>
          </a:p>
        </p:txBody>
      </p:sp>
    </p:spTree>
  </p:cSld>
  <p:clrMapOvr>
    <a:masterClrMapping/>
  </p:clrMapOvr>
  <p:transition xmlns:p14="http://schemas.microsoft.com/office/powerpoint/2010/main" spd="med" advClick="1" p14:dur="1000"/>
</p:sld>
</file>

<file path=ppt/slides/slide5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7" name="Shape 457"/>
          <p:cNvSpPr/>
          <p:nvPr>
            <p:ph type="title"/>
          </p:nvPr>
        </p:nvSpPr>
        <p:spPr>
          <a:prstGeom prst="rect">
            <a:avLst/>
          </a:prstGeom>
        </p:spPr>
        <p:txBody>
          <a:bodyPr/>
          <a:lstStyle>
            <a:lvl1pPr>
              <a:defRPr sz="9000"/>
            </a:lvl1pPr>
          </a:lstStyle>
          <a:p>
            <a:pPr/>
            <a:r>
              <a:t>Exclusive or (xor) ^</a:t>
            </a:r>
          </a:p>
        </p:txBody>
      </p:sp>
      <p:sp>
        <p:nvSpPr>
          <p:cNvPr id="458" name="Shape 458"/>
          <p:cNvSpPr/>
          <p:nvPr>
            <p:ph type="body" idx="1"/>
          </p:nvPr>
        </p:nvSpPr>
        <p:spPr>
          <a:xfrm>
            <a:off x="3976687" y="3661171"/>
            <a:ext cx="15609095" cy="8840392"/>
          </a:xfrm>
          <a:prstGeom prst="rect">
            <a:avLst/>
          </a:prstGeom>
        </p:spPr>
        <p:txBody>
          <a:bodyPr/>
          <a:lstStyle/>
          <a:p>
            <a:pPr/>
          </a:p>
        </p:txBody>
      </p:sp>
      <p:graphicFrame>
        <p:nvGraphicFramePr>
          <p:cNvPr id="459" name="Table 459"/>
          <p:cNvGraphicFramePr/>
          <p:nvPr/>
        </p:nvGraphicFramePr>
        <p:xfrm>
          <a:off x="10941843" y="6465093"/>
          <a:ext cx="1674056" cy="3218316"/>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418513"/>
                <a:gridCol w="418513"/>
                <a:gridCol w="418513"/>
                <a:gridCol w="418513"/>
              </a:tblGrid>
              <a:tr h="714375">
                <a:tc>
                  <a:txBody>
                    <a:bodyPr/>
                    <a:lstStyle/>
                    <a:p>
                      <a:pPr defTabSz="914400">
                        <a:defRPr sz="1800"/>
                      </a:pPr>
                      <a:r>
                        <a:rPr sz="3600"/>
                        <a:t>1</a:t>
                      </a:r>
                    </a:p>
                  </a:txBody>
                  <a:tcPr marL="50800" marR="50800" marT="50800" marB="50800" anchor="ctr" anchorCtr="0" horzOverflow="overflow">
                    <a:lnL w="25400">
                      <a:solidFill>
                        <a:srgbClr val="FF2600"/>
                      </a:solidFill>
                      <a:custDash>
                        <a:ds d="200000" sp="200000"/>
                      </a:custDash>
                      <a:miter lim="400000"/>
                    </a:lnL>
                    <a:lnR w="25400">
                      <a:solidFill>
                        <a:srgbClr val="FF2600"/>
                      </a:solidFill>
                      <a:custDash>
                        <a:ds d="200000" sp="200000"/>
                      </a:custDash>
                      <a:miter lim="400000"/>
                    </a:lnR>
                    <a:lnT w="25400">
                      <a:solidFill>
                        <a:srgbClr val="FF2600"/>
                      </a:solidFill>
                      <a:custDash>
                        <a:ds d="200000" sp="200000"/>
                      </a:custDash>
                      <a:miter lim="400000"/>
                    </a:lnT>
                    <a:lnB w="0">
                      <a:miter lim="400000"/>
                    </a:lnB>
                  </a:tcPr>
                </a:tc>
                <a:tc>
                  <a:txBody>
                    <a:bodyPr/>
                    <a:lstStyle/>
                    <a:p>
                      <a:pPr defTabSz="914400">
                        <a:defRPr sz="1800"/>
                      </a:pPr>
                      <a:r>
                        <a:rPr sz="3600"/>
                        <a:t>1</a:t>
                      </a:r>
                    </a:p>
                  </a:txBody>
                  <a:tcPr marL="50800" marR="50800" marT="50800" marB="50800" anchor="ctr" anchorCtr="0" horzOverflow="overflow">
                    <a:lnL w="25400">
                      <a:solidFill>
                        <a:srgbClr val="FF2600"/>
                      </a:solidFill>
                      <a:custDash>
                        <a:ds d="200000" sp="200000"/>
                      </a:custDash>
                      <a:miter lim="400000"/>
                    </a:lnL>
                    <a:lnR w="0">
                      <a:miter lim="400000"/>
                    </a:lnR>
                    <a:lnT w="0">
                      <a:miter lim="400000"/>
                    </a:lnT>
                    <a:lnB w="0">
                      <a:miter lim="400000"/>
                    </a:lnB>
                  </a:tcPr>
                </a:tc>
                <a:tc>
                  <a:txBody>
                    <a:bodyPr/>
                    <a:lstStyle/>
                    <a:p>
                      <a:pPr defTabSz="914400">
                        <a:defRPr sz="1800"/>
                      </a:pPr>
                      <a:r>
                        <a:rPr sz="3600"/>
                        <a:t>0</a:t>
                      </a:r>
                    </a:p>
                  </a:txBody>
                  <a:tcPr marL="50800" marR="50800" marT="50800" marB="50800" anchor="ctr" anchorCtr="0" horzOverflow="overflow">
                    <a:lnL w="0">
                      <a:miter lim="400000"/>
                    </a:lnL>
                    <a:lnR w="0">
                      <a:miter lim="400000"/>
                    </a:lnR>
                    <a:lnT w="0">
                      <a:miter lim="400000"/>
                    </a:lnT>
                    <a:lnB w="0">
                      <a:miter lim="400000"/>
                    </a:lnB>
                  </a:tcPr>
                </a:tc>
                <a:tc>
                  <a:txBody>
                    <a:bodyPr/>
                    <a:lstStyle/>
                    <a:p>
                      <a:pPr defTabSz="914400">
                        <a:defRPr sz="1800"/>
                      </a:pPr>
                      <a:r>
                        <a:rPr sz="3600"/>
                        <a:t>0</a:t>
                      </a:r>
                    </a:p>
                  </a:txBody>
                  <a:tcPr marL="50800" marR="50800" marT="50800" marB="50800" anchor="ctr" anchorCtr="0" horzOverflow="overflow">
                    <a:lnL w="0">
                      <a:miter lim="400000"/>
                    </a:lnL>
                    <a:lnR w="0">
                      <a:miter lim="400000"/>
                    </a:lnR>
                    <a:lnT w="0">
                      <a:miter lim="400000"/>
                    </a:lnT>
                    <a:lnB w="0">
                      <a:miter lim="400000"/>
                    </a:lnB>
                  </a:tcPr>
                </a:tc>
              </a:tr>
              <a:tr h="696515">
                <a:tc>
                  <a:txBody>
                    <a:bodyPr/>
                    <a:lstStyle/>
                    <a:p>
                      <a:pPr defTabSz="914400">
                        <a:defRPr sz="1800"/>
                      </a:pPr>
                      <a:r>
                        <a:rPr sz="3600"/>
                        <a:t>1</a:t>
                      </a:r>
                    </a:p>
                  </a:txBody>
                  <a:tcPr marL="50800" marR="50800" marT="50800" marB="50800" anchor="ctr" anchorCtr="0" horzOverflow="overflow">
                    <a:lnL w="25400">
                      <a:solidFill>
                        <a:srgbClr val="FF2600"/>
                      </a:solidFill>
                      <a:custDash>
                        <a:ds d="200000" sp="200000"/>
                      </a:custDash>
                      <a:miter lim="400000"/>
                    </a:lnL>
                    <a:lnR w="25400">
                      <a:solidFill>
                        <a:srgbClr val="FF2600"/>
                      </a:solidFill>
                      <a:custDash>
                        <a:ds d="200000" sp="200000"/>
                      </a:custDash>
                      <a:miter lim="400000"/>
                    </a:lnR>
                    <a:lnT w="0">
                      <a:miter lim="400000"/>
                    </a:lnT>
                  </a:tcPr>
                </a:tc>
                <a:tc>
                  <a:txBody>
                    <a:bodyPr/>
                    <a:lstStyle/>
                    <a:p>
                      <a:pPr defTabSz="914400">
                        <a:defRPr sz="1800"/>
                      </a:pPr>
                      <a:r>
                        <a:rPr sz="3600"/>
                        <a:t>0</a:t>
                      </a:r>
                    </a:p>
                  </a:txBody>
                  <a:tcPr marL="50800" marR="50800" marT="50800" marB="50800" anchor="ctr" anchorCtr="0" horzOverflow="overflow">
                    <a:lnL w="25400">
                      <a:solidFill>
                        <a:srgbClr val="FF2600"/>
                      </a:solidFill>
                      <a:custDash>
                        <a:ds d="200000" sp="200000"/>
                      </a:custDash>
                      <a:miter lim="400000"/>
                    </a:lnL>
                    <a:lnR w="0">
                      <a:miter lim="400000"/>
                    </a:lnR>
                    <a:lnT w="0">
                      <a:miter lim="400000"/>
                    </a:lnT>
                  </a:tcPr>
                </a:tc>
                <a:tc>
                  <a:txBody>
                    <a:bodyPr/>
                    <a:lstStyle/>
                    <a:p>
                      <a:pPr defTabSz="914400">
                        <a:defRPr sz="1800"/>
                      </a:pPr>
                      <a:r>
                        <a:rPr sz="3600"/>
                        <a:t>1</a:t>
                      </a:r>
                    </a:p>
                  </a:txBody>
                  <a:tcPr marL="50800" marR="50800" marT="50800" marB="50800" anchor="ctr" anchorCtr="0" horzOverflow="overflow">
                    <a:lnL w="0">
                      <a:miter lim="400000"/>
                    </a:lnL>
                    <a:lnR w="0">
                      <a:miter lim="400000"/>
                    </a:lnR>
                    <a:lnT w="0">
                      <a:miter lim="400000"/>
                    </a:lnT>
                  </a:tcPr>
                </a:tc>
                <a:tc>
                  <a:txBody>
                    <a:bodyPr/>
                    <a:lstStyle/>
                    <a:p>
                      <a:pPr defTabSz="914400">
                        <a:defRPr sz="1800"/>
                      </a:pPr>
                      <a:r>
                        <a:rPr sz="3600"/>
                        <a:t>0</a:t>
                      </a:r>
                    </a:p>
                  </a:txBody>
                  <a:tcPr marL="50800" marR="50800" marT="50800" marB="50800" anchor="ctr" anchorCtr="0" horzOverflow="overflow">
                    <a:lnL w="0">
                      <a:miter lim="400000"/>
                    </a:lnL>
                    <a:lnR w="0">
                      <a:miter lim="400000"/>
                    </a:lnR>
                    <a:lnT w="0">
                      <a:miter lim="400000"/>
                    </a:lnT>
                  </a:tcPr>
                </a:tc>
              </a:tr>
              <a:tr h="1807424">
                <a:tc>
                  <a:txBody>
                    <a:bodyPr/>
                    <a:lstStyle/>
                    <a:p>
                      <a:pPr defTabSz="914400">
                        <a:defRPr b="1" sz="3600">
                          <a:latin typeface="Helvetica"/>
                          <a:ea typeface="Helvetica"/>
                          <a:cs typeface="Helvetica"/>
                          <a:sym typeface="Helvetica"/>
                        </a:defRPr>
                      </a:pPr>
                    </a:p>
                  </a:txBody>
                  <a:tcPr marL="50800" marR="50800" marT="50800" marB="50800" anchor="ctr" anchorCtr="0" horzOverflow="overflow">
                    <a:lnL w="25400">
                      <a:solidFill>
                        <a:srgbClr val="FF2600"/>
                      </a:solidFill>
                      <a:custDash>
                        <a:ds d="200000" sp="200000"/>
                      </a:custDash>
                      <a:miter lim="400000"/>
                    </a:lnL>
                    <a:lnR w="25400">
                      <a:solidFill>
                        <a:srgbClr val="FF2600"/>
                      </a:solidFill>
                      <a:custDash>
                        <a:ds d="200000" sp="200000"/>
                      </a:custDash>
                      <a:miter lim="400000"/>
                    </a:lnR>
                    <a:lnB w="25400">
                      <a:solidFill>
                        <a:srgbClr val="FF2600"/>
                      </a:solidFill>
                      <a:custDash>
                        <a:ds d="200000" sp="200000"/>
                      </a:custDash>
                      <a:miter lim="400000"/>
                    </a:lnB>
                  </a:tcPr>
                </a:tc>
                <a:tc>
                  <a:txBody>
                    <a:bodyPr/>
                    <a:lstStyle/>
                    <a:p>
                      <a:pPr defTabSz="914400">
                        <a:defRPr sz="1800"/>
                      </a:pPr>
                      <a:r>
                        <a:rPr b="1" sz="3600">
                          <a:latin typeface="Helvetica"/>
                          <a:ea typeface="Helvetica"/>
                          <a:cs typeface="Helvetica"/>
                          <a:sym typeface="Helvetica"/>
                        </a:rPr>
                        <a:t>1</a:t>
                      </a:r>
                    </a:p>
                  </a:txBody>
                  <a:tcPr marL="50800" marR="50800" marT="50800" marB="50800" anchor="ctr" anchorCtr="0" horzOverflow="overflow">
                    <a:lnL w="25400">
                      <a:solidFill>
                        <a:srgbClr val="FF2600"/>
                      </a:solidFill>
                      <a:custDash>
                        <a:ds d="200000" sp="200000"/>
                      </a:custDash>
                      <a:miter lim="400000"/>
                    </a:lnL>
                    <a:lnR w="0">
                      <a:miter lim="400000"/>
                    </a:lnR>
                    <a:lnB w="0">
                      <a:miter lim="400000"/>
                    </a:lnB>
                  </a:tcPr>
                </a:tc>
                <a:tc>
                  <a:txBody>
                    <a:bodyPr/>
                    <a:lstStyle/>
                    <a:p>
                      <a:pPr defTabSz="914400">
                        <a:defRPr sz="1800"/>
                      </a:pPr>
                      <a:r>
                        <a:rPr b="1" sz="3600">
                          <a:latin typeface="Helvetica"/>
                          <a:ea typeface="Helvetica"/>
                          <a:cs typeface="Helvetica"/>
                          <a:sym typeface="Helvetica"/>
                        </a:rPr>
                        <a:t>1</a:t>
                      </a:r>
                    </a:p>
                  </a:txBody>
                  <a:tcPr marL="50800" marR="50800" marT="50800" marB="50800" anchor="ctr" anchorCtr="0" horzOverflow="overflow">
                    <a:lnL w="0">
                      <a:miter lim="400000"/>
                    </a:lnL>
                    <a:lnR w="0">
                      <a:miter lim="400000"/>
                    </a:lnR>
                    <a:lnB w="0">
                      <a:miter lim="400000"/>
                    </a:lnB>
                  </a:tcPr>
                </a:tc>
                <a:tc>
                  <a:txBody>
                    <a:bodyPr/>
                    <a:lstStyle/>
                    <a:p>
                      <a:pPr defTabSz="914400">
                        <a:defRPr sz="1800"/>
                      </a:pPr>
                      <a:r>
                        <a:rPr b="1" sz="3600">
                          <a:latin typeface="Helvetica"/>
                          <a:ea typeface="Helvetica"/>
                          <a:cs typeface="Helvetica"/>
                          <a:sym typeface="Helvetica"/>
                        </a:rPr>
                        <a:t>0</a:t>
                      </a:r>
                    </a:p>
                  </a:txBody>
                  <a:tcPr marL="50800" marR="50800" marT="50800" marB="50800" anchor="ctr" anchorCtr="0" horzOverflow="overflow">
                    <a:lnL w="0">
                      <a:miter lim="400000"/>
                    </a:lnL>
                    <a:lnR w="0">
                      <a:miter lim="400000"/>
                    </a:lnR>
                    <a:lnB w="0">
                      <a:miter lim="400000"/>
                    </a:lnB>
                  </a:tcPr>
                </a:tc>
              </a:tr>
            </a:tbl>
          </a:graphicData>
        </a:graphic>
      </p:graphicFrame>
    </p:spTree>
  </p:cSld>
  <p:clrMapOvr>
    <a:masterClrMapping/>
  </p:clrMapOvr>
  <p:transition xmlns:p14="http://schemas.microsoft.com/office/powerpoint/2010/main" spd="med" advClick="1" p14:dur="1000"/>
</p:sld>
</file>

<file path=ppt/slides/slide5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3" name="Shape 463"/>
          <p:cNvSpPr/>
          <p:nvPr>
            <p:ph type="title"/>
          </p:nvPr>
        </p:nvSpPr>
        <p:spPr>
          <a:prstGeom prst="rect">
            <a:avLst/>
          </a:prstGeom>
        </p:spPr>
        <p:txBody>
          <a:bodyPr/>
          <a:lstStyle>
            <a:lvl1pPr>
              <a:defRPr sz="9000"/>
            </a:lvl1pPr>
          </a:lstStyle>
          <a:p>
            <a:pPr/>
            <a:r>
              <a:t>Exclusive or (xor) ^</a:t>
            </a:r>
          </a:p>
        </p:txBody>
      </p:sp>
      <p:sp>
        <p:nvSpPr>
          <p:cNvPr id="464" name="Shape 464"/>
          <p:cNvSpPr/>
          <p:nvPr>
            <p:ph type="body" idx="1"/>
          </p:nvPr>
        </p:nvSpPr>
        <p:spPr>
          <a:xfrm>
            <a:off x="3976687" y="3661171"/>
            <a:ext cx="15609095" cy="8840392"/>
          </a:xfrm>
          <a:prstGeom prst="rect">
            <a:avLst/>
          </a:prstGeom>
        </p:spPr>
        <p:txBody>
          <a:bodyPr/>
          <a:lstStyle/>
          <a:p>
            <a:pPr/>
          </a:p>
        </p:txBody>
      </p:sp>
      <p:graphicFrame>
        <p:nvGraphicFramePr>
          <p:cNvPr id="465" name="Table 465"/>
          <p:cNvGraphicFramePr/>
          <p:nvPr/>
        </p:nvGraphicFramePr>
        <p:xfrm>
          <a:off x="10941843" y="6465093"/>
          <a:ext cx="1674056" cy="3218316"/>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418513"/>
                <a:gridCol w="418513"/>
                <a:gridCol w="418513"/>
                <a:gridCol w="418513"/>
              </a:tblGrid>
              <a:tr h="714375">
                <a:tc>
                  <a:txBody>
                    <a:bodyPr/>
                    <a:lstStyle/>
                    <a:p>
                      <a:pPr defTabSz="914400">
                        <a:defRPr sz="1800"/>
                      </a:pPr>
                      <a:r>
                        <a:rPr sz="3600"/>
                        <a:t>1</a:t>
                      </a:r>
                    </a:p>
                  </a:txBody>
                  <a:tcPr marL="50800" marR="50800" marT="50800" marB="50800" anchor="ctr" anchorCtr="0" horzOverflow="overflow">
                    <a:lnL w="25400">
                      <a:solidFill>
                        <a:srgbClr val="FF2600"/>
                      </a:solidFill>
                      <a:custDash>
                        <a:ds d="200000" sp="200000"/>
                      </a:custDash>
                      <a:miter lim="400000"/>
                    </a:lnL>
                    <a:lnR w="25400">
                      <a:solidFill>
                        <a:srgbClr val="FF2600"/>
                      </a:solidFill>
                      <a:custDash>
                        <a:ds d="200000" sp="200000"/>
                      </a:custDash>
                      <a:miter lim="400000"/>
                    </a:lnR>
                    <a:lnT w="25400">
                      <a:solidFill>
                        <a:srgbClr val="FF2600"/>
                      </a:solidFill>
                      <a:custDash>
                        <a:ds d="200000" sp="200000"/>
                      </a:custDash>
                      <a:miter lim="400000"/>
                    </a:lnT>
                    <a:lnB w="0">
                      <a:miter lim="400000"/>
                    </a:lnB>
                  </a:tcPr>
                </a:tc>
                <a:tc>
                  <a:txBody>
                    <a:bodyPr/>
                    <a:lstStyle/>
                    <a:p>
                      <a:pPr defTabSz="914400">
                        <a:defRPr sz="1800"/>
                      </a:pPr>
                      <a:r>
                        <a:rPr sz="3600"/>
                        <a:t>1</a:t>
                      </a:r>
                    </a:p>
                  </a:txBody>
                  <a:tcPr marL="50800" marR="50800" marT="50800" marB="50800" anchor="ctr" anchorCtr="0" horzOverflow="overflow">
                    <a:lnL w="25400">
                      <a:solidFill>
                        <a:srgbClr val="FF2600"/>
                      </a:solidFill>
                      <a:custDash>
                        <a:ds d="200000" sp="200000"/>
                      </a:custDash>
                      <a:miter lim="400000"/>
                    </a:lnL>
                    <a:lnR w="0">
                      <a:miter lim="400000"/>
                    </a:lnR>
                    <a:lnT w="0">
                      <a:miter lim="400000"/>
                    </a:lnT>
                    <a:lnB w="0">
                      <a:miter lim="400000"/>
                    </a:lnB>
                  </a:tcPr>
                </a:tc>
                <a:tc>
                  <a:txBody>
                    <a:bodyPr/>
                    <a:lstStyle/>
                    <a:p>
                      <a:pPr defTabSz="914400">
                        <a:defRPr sz="1800"/>
                      </a:pPr>
                      <a:r>
                        <a:rPr sz="3600"/>
                        <a:t>0</a:t>
                      </a:r>
                    </a:p>
                  </a:txBody>
                  <a:tcPr marL="50800" marR="50800" marT="50800" marB="50800" anchor="ctr" anchorCtr="0" horzOverflow="overflow">
                    <a:lnL w="0">
                      <a:miter lim="400000"/>
                    </a:lnL>
                    <a:lnR w="0">
                      <a:miter lim="400000"/>
                    </a:lnR>
                    <a:lnT w="0">
                      <a:miter lim="400000"/>
                    </a:lnT>
                    <a:lnB w="0">
                      <a:miter lim="400000"/>
                    </a:lnB>
                  </a:tcPr>
                </a:tc>
                <a:tc>
                  <a:txBody>
                    <a:bodyPr/>
                    <a:lstStyle/>
                    <a:p>
                      <a:pPr defTabSz="914400">
                        <a:defRPr sz="1800"/>
                      </a:pPr>
                      <a:r>
                        <a:rPr sz="3600"/>
                        <a:t>0</a:t>
                      </a:r>
                    </a:p>
                  </a:txBody>
                  <a:tcPr marL="50800" marR="50800" marT="50800" marB="50800" anchor="ctr" anchorCtr="0" horzOverflow="overflow">
                    <a:lnL w="0">
                      <a:miter lim="400000"/>
                    </a:lnL>
                    <a:lnR w="0">
                      <a:miter lim="400000"/>
                    </a:lnR>
                    <a:lnT w="0">
                      <a:miter lim="400000"/>
                    </a:lnT>
                    <a:lnB w="0">
                      <a:miter lim="400000"/>
                    </a:lnB>
                  </a:tcPr>
                </a:tc>
              </a:tr>
              <a:tr h="696515">
                <a:tc>
                  <a:txBody>
                    <a:bodyPr/>
                    <a:lstStyle/>
                    <a:p>
                      <a:pPr defTabSz="914400">
                        <a:defRPr sz="1800"/>
                      </a:pPr>
                      <a:r>
                        <a:rPr sz="3600"/>
                        <a:t>1</a:t>
                      </a:r>
                    </a:p>
                  </a:txBody>
                  <a:tcPr marL="50800" marR="50800" marT="50800" marB="50800" anchor="ctr" anchorCtr="0" horzOverflow="overflow">
                    <a:lnL w="25400">
                      <a:solidFill>
                        <a:srgbClr val="FF2600"/>
                      </a:solidFill>
                      <a:custDash>
                        <a:ds d="200000" sp="200000"/>
                      </a:custDash>
                      <a:miter lim="400000"/>
                    </a:lnL>
                    <a:lnR w="25400">
                      <a:solidFill>
                        <a:srgbClr val="FF2600"/>
                      </a:solidFill>
                      <a:custDash>
                        <a:ds d="200000" sp="200000"/>
                      </a:custDash>
                      <a:miter lim="400000"/>
                    </a:lnR>
                    <a:lnT w="0">
                      <a:miter lim="400000"/>
                    </a:lnT>
                  </a:tcPr>
                </a:tc>
                <a:tc>
                  <a:txBody>
                    <a:bodyPr/>
                    <a:lstStyle/>
                    <a:p>
                      <a:pPr defTabSz="914400">
                        <a:defRPr sz="1800"/>
                      </a:pPr>
                      <a:r>
                        <a:rPr sz="3600"/>
                        <a:t>0</a:t>
                      </a:r>
                    </a:p>
                  </a:txBody>
                  <a:tcPr marL="50800" marR="50800" marT="50800" marB="50800" anchor="ctr" anchorCtr="0" horzOverflow="overflow">
                    <a:lnL w="25400">
                      <a:solidFill>
                        <a:srgbClr val="FF2600"/>
                      </a:solidFill>
                      <a:custDash>
                        <a:ds d="200000" sp="200000"/>
                      </a:custDash>
                      <a:miter lim="400000"/>
                    </a:lnL>
                    <a:lnR w="0">
                      <a:miter lim="400000"/>
                    </a:lnR>
                    <a:lnT w="0">
                      <a:miter lim="400000"/>
                    </a:lnT>
                  </a:tcPr>
                </a:tc>
                <a:tc>
                  <a:txBody>
                    <a:bodyPr/>
                    <a:lstStyle/>
                    <a:p>
                      <a:pPr defTabSz="914400">
                        <a:defRPr sz="1800"/>
                      </a:pPr>
                      <a:r>
                        <a:rPr sz="3600"/>
                        <a:t>1</a:t>
                      </a:r>
                    </a:p>
                  </a:txBody>
                  <a:tcPr marL="50800" marR="50800" marT="50800" marB="50800" anchor="ctr" anchorCtr="0" horzOverflow="overflow">
                    <a:lnL w="0">
                      <a:miter lim="400000"/>
                    </a:lnL>
                    <a:lnR w="0">
                      <a:miter lim="400000"/>
                    </a:lnR>
                    <a:lnT w="0">
                      <a:miter lim="400000"/>
                    </a:lnT>
                  </a:tcPr>
                </a:tc>
                <a:tc>
                  <a:txBody>
                    <a:bodyPr/>
                    <a:lstStyle/>
                    <a:p>
                      <a:pPr defTabSz="914400">
                        <a:defRPr sz="1800"/>
                      </a:pPr>
                      <a:r>
                        <a:rPr sz="3600"/>
                        <a:t>0</a:t>
                      </a:r>
                    </a:p>
                  </a:txBody>
                  <a:tcPr marL="50800" marR="50800" marT="50800" marB="50800" anchor="ctr" anchorCtr="0" horzOverflow="overflow">
                    <a:lnL w="0">
                      <a:miter lim="400000"/>
                    </a:lnL>
                    <a:lnR w="0">
                      <a:miter lim="400000"/>
                    </a:lnR>
                    <a:lnT w="0">
                      <a:miter lim="400000"/>
                    </a:lnT>
                  </a:tcPr>
                </a:tc>
              </a:tr>
              <a:tr h="1807424">
                <a:tc>
                  <a:txBody>
                    <a:bodyPr/>
                    <a:lstStyle/>
                    <a:p>
                      <a:pPr defTabSz="914400">
                        <a:defRPr sz="1800"/>
                      </a:pPr>
                      <a:r>
                        <a:rPr b="1" sz="3600">
                          <a:latin typeface="Helvetica"/>
                          <a:ea typeface="Helvetica"/>
                          <a:cs typeface="Helvetica"/>
                          <a:sym typeface="Helvetica"/>
                        </a:rPr>
                        <a:t>0</a:t>
                      </a:r>
                    </a:p>
                  </a:txBody>
                  <a:tcPr marL="50800" marR="50800" marT="50800" marB="50800" anchor="ctr" anchorCtr="0" horzOverflow="overflow">
                    <a:lnL w="25400">
                      <a:solidFill>
                        <a:srgbClr val="FF2600"/>
                      </a:solidFill>
                      <a:custDash>
                        <a:ds d="200000" sp="200000"/>
                      </a:custDash>
                      <a:miter lim="400000"/>
                    </a:lnL>
                    <a:lnR w="25400">
                      <a:solidFill>
                        <a:srgbClr val="FF2600"/>
                      </a:solidFill>
                      <a:custDash>
                        <a:ds d="200000" sp="200000"/>
                      </a:custDash>
                      <a:miter lim="400000"/>
                    </a:lnR>
                    <a:lnB w="25400">
                      <a:solidFill>
                        <a:srgbClr val="FF2600"/>
                      </a:solidFill>
                      <a:custDash>
                        <a:ds d="200000" sp="200000"/>
                      </a:custDash>
                      <a:miter lim="400000"/>
                    </a:lnB>
                  </a:tcPr>
                </a:tc>
                <a:tc>
                  <a:txBody>
                    <a:bodyPr/>
                    <a:lstStyle/>
                    <a:p>
                      <a:pPr defTabSz="914400">
                        <a:defRPr sz="1800"/>
                      </a:pPr>
                      <a:r>
                        <a:rPr b="1" sz="3600">
                          <a:latin typeface="Helvetica"/>
                          <a:ea typeface="Helvetica"/>
                          <a:cs typeface="Helvetica"/>
                          <a:sym typeface="Helvetica"/>
                        </a:rPr>
                        <a:t>1</a:t>
                      </a:r>
                    </a:p>
                  </a:txBody>
                  <a:tcPr marL="50800" marR="50800" marT="50800" marB="50800" anchor="ctr" anchorCtr="0" horzOverflow="overflow">
                    <a:lnL w="25400">
                      <a:solidFill>
                        <a:srgbClr val="FF2600"/>
                      </a:solidFill>
                      <a:custDash>
                        <a:ds d="200000" sp="200000"/>
                      </a:custDash>
                      <a:miter lim="400000"/>
                    </a:lnL>
                    <a:lnR w="0">
                      <a:miter lim="400000"/>
                    </a:lnR>
                    <a:lnB w="0">
                      <a:miter lim="400000"/>
                    </a:lnB>
                  </a:tcPr>
                </a:tc>
                <a:tc>
                  <a:txBody>
                    <a:bodyPr/>
                    <a:lstStyle/>
                    <a:p>
                      <a:pPr defTabSz="914400">
                        <a:defRPr sz="1800"/>
                      </a:pPr>
                      <a:r>
                        <a:rPr b="1" sz="3600">
                          <a:latin typeface="Helvetica"/>
                          <a:ea typeface="Helvetica"/>
                          <a:cs typeface="Helvetica"/>
                          <a:sym typeface="Helvetica"/>
                        </a:rPr>
                        <a:t>1</a:t>
                      </a:r>
                    </a:p>
                  </a:txBody>
                  <a:tcPr marL="50800" marR="50800" marT="50800" marB="50800" anchor="ctr" anchorCtr="0" horzOverflow="overflow">
                    <a:lnL w="0">
                      <a:miter lim="400000"/>
                    </a:lnL>
                    <a:lnR w="0">
                      <a:miter lim="400000"/>
                    </a:lnR>
                    <a:lnB w="0">
                      <a:miter lim="400000"/>
                    </a:lnB>
                  </a:tcPr>
                </a:tc>
                <a:tc>
                  <a:txBody>
                    <a:bodyPr/>
                    <a:lstStyle/>
                    <a:p>
                      <a:pPr defTabSz="914400">
                        <a:defRPr sz="1800"/>
                      </a:pPr>
                      <a:r>
                        <a:rPr b="1" sz="3600">
                          <a:latin typeface="Helvetica"/>
                          <a:ea typeface="Helvetica"/>
                          <a:cs typeface="Helvetica"/>
                          <a:sym typeface="Helvetica"/>
                        </a:rPr>
                        <a:t>0</a:t>
                      </a:r>
                    </a:p>
                  </a:txBody>
                  <a:tcPr marL="50800" marR="50800" marT="50800" marB="50800" anchor="ctr" anchorCtr="0" horzOverflow="overflow">
                    <a:lnL w="0">
                      <a:miter lim="400000"/>
                    </a:lnL>
                    <a:lnR w="0">
                      <a:miter lim="400000"/>
                    </a:lnR>
                    <a:lnB w="0">
                      <a:miter lim="400000"/>
                    </a:lnB>
                  </a:tcPr>
                </a:tc>
              </a:tr>
            </a:tbl>
          </a:graphicData>
        </a:graphic>
      </p:graphicFrame>
    </p:spTree>
  </p:cSld>
  <p:clrMapOvr>
    <a:masterClrMapping/>
  </p:clrMapOvr>
  <p:transition xmlns:p14="http://schemas.microsoft.com/office/powerpoint/2010/main" spd="med" advClick="1" p14:dur="1000"/>
</p:sld>
</file>

<file path=ppt/slides/slide5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9" name="Shape 469"/>
          <p:cNvSpPr/>
          <p:nvPr>
            <p:ph type="title"/>
          </p:nvPr>
        </p:nvSpPr>
        <p:spPr>
          <a:prstGeom prst="rect">
            <a:avLst/>
          </a:prstGeom>
        </p:spPr>
        <p:txBody>
          <a:bodyPr/>
          <a:lstStyle>
            <a:lvl1pPr>
              <a:defRPr sz="9000"/>
            </a:lvl1pPr>
          </a:lstStyle>
          <a:p>
            <a:pPr/>
            <a:r>
              <a:t>Explicit cast long to int</a:t>
            </a:r>
          </a:p>
        </p:txBody>
      </p:sp>
      <p:sp>
        <p:nvSpPr>
          <p:cNvPr id="470" name="Shape 470"/>
          <p:cNvSpPr/>
          <p:nvPr>
            <p:ph type="body" idx="1"/>
          </p:nvPr>
        </p:nvSpPr>
        <p:spPr>
          <a:xfrm>
            <a:off x="3976687" y="3661171"/>
            <a:ext cx="15609095" cy="8840392"/>
          </a:xfrm>
          <a:prstGeom prst="rect">
            <a:avLst/>
          </a:prstGeom>
        </p:spPr>
        <p:txBody>
          <a:bodyPr/>
          <a:lstStyle/>
          <a:p>
            <a:pPr marL="0" indent="0" algn="ctr" defTabSz="457200">
              <a:spcBef>
                <a:spcPts val="0"/>
              </a:spcBef>
              <a:buSzTx/>
              <a:buNone/>
              <a:defRPr b="1" sz="3000">
                <a:latin typeface="Courier"/>
                <a:ea typeface="Courier"/>
                <a:cs typeface="Courier"/>
                <a:sym typeface="Courier"/>
              </a:defRPr>
            </a:pPr>
            <a:r>
              <a:t>00101010010101010101011111001100</a:t>
            </a:r>
            <a:r>
              <a:rPr>
                <a:solidFill>
                  <a:srgbClr val="929292"/>
                </a:solidFill>
              </a:rPr>
              <a:t> </a:t>
            </a:r>
            <a:r>
              <a:t>11000000111110101001011000100110</a:t>
            </a:r>
          </a:p>
        </p:txBody>
      </p:sp>
    </p:spTree>
  </p:cSld>
  <p:clrMapOvr>
    <a:masterClrMapping/>
  </p:clrMapOvr>
  <p:transition xmlns:p14="http://schemas.microsoft.com/office/powerpoint/2010/main" spd="med" advClick="1" p14:dur="1000"/>
</p:sld>
</file>

<file path=ppt/slides/slide5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4" name="Shape 474"/>
          <p:cNvSpPr/>
          <p:nvPr>
            <p:ph type="title"/>
          </p:nvPr>
        </p:nvSpPr>
        <p:spPr>
          <a:prstGeom prst="rect">
            <a:avLst/>
          </a:prstGeom>
        </p:spPr>
        <p:txBody>
          <a:bodyPr/>
          <a:lstStyle>
            <a:lvl1pPr>
              <a:defRPr sz="9000"/>
            </a:lvl1pPr>
          </a:lstStyle>
          <a:p>
            <a:pPr/>
            <a:r>
              <a:t>Explicit cast long to int</a:t>
            </a:r>
          </a:p>
        </p:txBody>
      </p:sp>
      <p:sp>
        <p:nvSpPr>
          <p:cNvPr id="475" name="Shape 475"/>
          <p:cNvSpPr/>
          <p:nvPr>
            <p:ph type="body" idx="1"/>
          </p:nvPr>
        </p:nvSpPr>
        <p:spPr>
          <a:xfrm>
            <a:off x="3976687" y="3661171"/>
            <a:ext cx="15609095" cy="8840392"/>
          </a:xfrm>
          <a:prstGeom prst="rect">
            <a:avLst/>
          </a:prstGeom>
        </p:spPr>
        <p:txBody>
          <a:bodyPr/>
          <a:lstStyle/>
          <a:p>
            <a:pPr marL="0" indent="0" algn="ctr" defTabSz="457200">
              <a:spcBef>
                <a:spcPts val="0"/>
              </a:spcBef>
              <a:buSzTx/>
              <a:buNone/>
              <a:defRPr b="1" sz="3000">
                <a:latin typeface="Courier"/>
                <a:ea typeface="Courier"/>
                <a:cs typeface="Courier"/>
                <a:sym typeface="Courier"/>
              </a:defRPr>
            </a:pPr>
            <a:r>
              <a:rPr>
                <a:solidFill>
                  <a:srgbClr val="929292"/>
                </a:solidFill>
              </a:rPr>
              <a:t>00101010010101010101011111001100 </a:t>
            </a:r>
            <a:r>
              <a:t>11000000111110101001011000100110</a:t>
            </a:r>
          </a:p>
        </p:txBody>
      </p:sp>
    </p:spTree>
  </p:cSld>
  <p:clrMapOvr>
    <a:masterClrMapping/>
  </p:clrMapOvr>
  <p:transition xmlns:p14="http://schemas.microsoft.com/office/powerpoint/2010/main" spd="med" advClick="1" p14:dur="1000"/>
</p:sld>
</file>

<file path=ppt/slides/slide5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9" name="Shape 479"/>
          <p:cNvSpPr/>
          <p:nvPr>
            <p:ph type="title"/>
          </p:nvPr>
        </p:nvSpPr>
        <p:spPr>
          <a:prstGeom prst="rect">
            <a:avLst/>
          </a:prstGeom>
        </p:spPr>
        <p:txBody>
          <a:bodyPr/>
          <a:lstStyle>
            <a:lvl1pPr>
              <a:defRPr sz="9000"/>
            </a:lvl1pPr>
          </a:lstStyle>
          <a:p>
            <a:pPr/>
            <a:r>
              <a:t>Explicit cast long to int</a:t>
            </a:r>
          </a:p>
        </p:txBody>
      </p:sp>
      <p:sp>
        <p:nvSpPr>
          <p:cNvPr id="480" name="Shape 480"/>
          <p:cNvSpPr/>
          <p:nvPr>
            <p:ph type="body" idx="1"/>
          </p:nvPr>
        </p:nvSpPr>
        <p:spPr>
          <a:xfrm>
            <a:off x="3976687" y="3661171"/>
            <a:ext cx="15609095" cy="8840392"/>
          </a:xfrm>
          <a:prstGeom prst="rect">
            <a:avLst/>
          </a:prstGeom>
        </p:spPr>
        <p:txBody>
          <a:bodyPr/>
          <a:lstStyle>
            <a:lvl1pPr marL="0" indent="0" algn="ctr" defTabSz="457200">
              <a:spcBef>
                <a:spcPts val="0"/>
              </a:spcBef>
              <a:buSzTx/>
              <a:buNone/>
              <a:defRPr b="1" sz="3000">
                <a:latin typeface="Courier"/>
                <a:ea typeface="Courier"/>
                <a:cs typeface="Courier"/>
                <a:sym typeface="Courier"/>
              </a:defRPr>
            </a:lvl1pPr>
          </a:lstStyle>
          <a:p>
            <a:pPr/>
            <a:r>
              <a:t>11000000111110101001011000100110</a:t>
            </a:r>
          </a:p>
        </p:txBody>
      </p:sp>
    </p:spTree>
  </p:cSld>
  <p:clrMapOvr>
    <a:masterClrMapping/>
  </p:clrMapOvr>
  <p:transition xmlns:p14="http://schemas.microsoft.com/office/powerpoint/2010/main" spd="med" advClick="1" p14:dur="1000"/>
</p:sld>
</file>

<file path=ppt/slides/slide5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4" name="Shape 484"/>
          <p:cNvSpPr/>
          <p:nvPr>
            <p:ph type="title"/>
          </p:nvPr>
        </p:nvSpPr>
        <p:spPr>
          <a:prstGeom prst="rect">
            <a:avLst/>
          </a:prstGeom>
        </p:spPr>
        <p:txBody>
          <a:bodyPr/>
          <a:lstStyle>
            <a:lvl1pPr>
              <a:defRPr sz="9000"/>
            </a:lvl1pPr>
          </a:lstStyle>
          <a:p>
            <a:pPr/>
            <a:r>
              <a:t>long to int hash value</a:t>
            </a:r>
          </a:p>
        </p:txBody>
      </p:sp>
      <p:sp>
        <p:nvSpPr>
          <p:cNvPr id="485" name="Shape 485"/>
          <p:cNvSpPr/>
          <p:nvPr>
            <p:ph type="body" idx="1"/>
          </p:nvPr>
        </p:nvSpPr>
        <p:spPr>
          <a:xfrm>
            <a:off x="4387453" y="3670101"/>
            <a:ext cx="15609094" cy="8840392"/>
          </a:xfrm>
          <a:prstGeom prst="rect">
            <a:avLst/>
          </a:prstGeom>
        </p:spPr>
        <p:txBody>
          <a:bodyPr/>
          <a:lstStyle/>
          <a:p>
            <a:pPr marL="0" indent="0" algn="ctr" defTabSz="457200">
              <a:spcBef>
                <a:spcPts val="0"/>
              </a:spcBef>
              <a:buSzTx/>
              <a:buNone/>
              <a:defRPr b="1" sz="2000">
                <a:latin typeface="Courier"/>
                <a:ea typeface="Courier"/>
                <a:cs typeface="Courier"/>
                <a:sym typeface="Courier"/>
              </a:defRPr>
            </a:pPr>
          </a:p>
          <a:p>
            <a:pPr marL="0" indent="0" algn="ctr" defTabSz="457200">
              <a:spcBef>
                <a:spcPts val="0"/>
              </a:spcBef>
              <a:buSzTx/>
              <a:buNone/>
              <a:defRPr b="1" sz="2000">
                <a:latin typeface="Courier"/>
                <a:ea typeface="Courier"/>
                <a:cs typeface="Courier"/>
                <a:sym typeface="Courier"/>
              </a:defRPr>
            </a:pPr>
            <a:r>
              <a:rPr>
                <a:solidFill>
                  <a:srgbClr val="0433FF"/>
                </a:solidFill>
              </a:rPr>
              <a:t>00101010010101010101011111001100</a:t>
            </a:r>
            <a:r>
              <a:t> 11101010101011111100000111101010</a:t>
            </a:r>
          </a:p>
          <a:p>
            <a:pPr marL="0" indent="0" algn="ctr" defTabSz="457200">
              <a:spcBef>
                <a:spcPts val="0"/>
              </a:spcBef>
              <a:buSzTx/>
              <a:buNone/>
              <a:defRPr b="1" sz="2000">
                <a:latin typeface="Courier"/>
                <a:ea typeface="Courier"/>
                <a:cs typeface="Courier"/>
                <a:sym typeface="Courier"/>
              </a:defRPr>
            </a:pPr>
            <a:r>
              <a:t>3,050,440,860,235,710,954 (long) </a:t>
            </a:r>
          </a:p>
          <a:p>
            <a:pPr marL="0" indent="0" algn="ctr" defTabSz="457200">
              <a:spcBef>
                <a:spcPts val="0"/>
              </a:spcBef>
              <a:buSzTx/>
              <a:buNone/>
              <a:defRPr b="1" sz="2000">
                <a:solidFill>
                  <a:srgbClr val="FFFFFF"/>
                </a:solidFill>
                <a:latin typeface="Courier"/>
                <a:ea typeface="Courier"/>
                <a:cs typeface="Courier"/>
                <a:sym typeface="Courier"/>
              </a:defRPr>
            </a:pPr>
            <a:r>
              <a:t>00101010010101010101011111001100 1110</a:t>
            </a:r>
          </a:p>
          <a:p>
            <a:pPr marL="0" indent="0" algn="ctr" defTabSz="457200">
              <a:spcBef>
                <a:spcPts val="0"/>
              </a:spcBef>
              <a:buSzTx/>
              <a:buNone/>
              <a:defRPr b="1" sz="2000">
                <a:solidFill>
                  <a:srgbClr val="FFFFFF"/>
                </a:solidFill>
                <a:latin typeface="Courier"/>
                <a:ea typeface="Courier"/>
                <a:cs typeface="Courier"/>
                <a:sym typeface="Courier"/>
              </a:defRPr>
            </a:pPr>
            <a:r>
              <a:t>00101010010101010101011111001100 1010101011111100000111101010</a:t>
            </a:r>
          </a:p>
        </p:txBody>
      </p:sp>
    </p:spTree>
  </p:cSld>
  <p:clrMapOvr>
    <a:masterClrMapping/>
  </p:clrMapOvr>
  <p:transition xmlns:p14="http://schemas.microsoft.com/office/powerpoint/2010/main" spd="med" advClick="1" p14:dur="1000"/>
</p:sld>
</file>

<file path=ppt/slides/slide5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9" name="Shape 489"/>
          <p:cNvSpPr/>
          <p:nvPr>
            <p:ph type="title"/>
          </p:nvPr>
        </p:nvSpPr>
        <p:spPr>
          <a:prstGeom prst="rect">
            <a:avLst/>
          </a:prstGeom>
        </p:spPr>
        <p:txBody>
          <a:bodyPr/>
          <a:lstStyle>
            <a:lvl1pPr>
              <a:defRPr sz="9000"/>
            </a:lvl1pPr>
          </a:lstStyle>
          <a:p>
            <a:pPr/>
            <a:r>
              <a:t>long to int hash value</a:t>
            </a:r>
          </a:p>
        </p:txBody>
      </p:sp>
      <p:sp>
        <p:nvSpPr>
          <p:cNvPr id="490" name="Shape 490"/>
          <p:cNvSpPr/>
          <p:nvPr>
            <p:ph type="body" idx="1"/>
          </p:nvPr>
        </p:nvSpPr>
        <p:spPr>
          <a:xfrm>
            <a:off x="4387453" y="3670101"/>
            <a:ext cx="15609094" cy="8840392"/>
          </a:xfrm>
          <a:prstGeom prst="rect">
            <a:avLst/>
          </a:prstGeom>
        </p:spPr>
        <p:txBody>
          <a:bodyPr/>
          <a:lstStyle/>
          <a:p>
            <a:pPr marL="0" indent="0" algn="ctr" defTabSz="457200">
              <a:spcBef>
                <a:spcPts val="0"/>
              </a:spcBef>
              <a:buSzTx/>
              <a:buNone/>
              <a:defRPr b="1" sz="2000">
                <a:latin typeface="Courier"/>
                <a:ea typeface="Courier"/>
                <a:cs typeface="Courier"/>
                <a:sym typeface="Courier"/>
              </a:defRPr>
            </a:pPr>
            <a:r>
              <a:rPr>
                <a:solidFill>
                  <a:srgbClr val="0433FF"/>
                </a:solidFill>
              </a:rPr>
              <a:t>00101010010101010101011111001100</a:t>
            </a:r>
            <a:r>
              <a:t> 11101010101011111100000111101010</a:t>
            </a:r>
          </a:p>
          <a:p>
            <a:pPr marL="0" indent="0" algn="ctr" defTabSz="457200">
              <a:spcBef>
                <a:spcPts val="0"/>
              </a:spcBef>
              <a:buSzTx/>
              <a:buNone/>
              <a:defRPr b="1" sz="2000">
                <a:latin typeface="Courier"/>
                <a:ea typeface="Courier"/>
                <a:cs typeface="Courier"/>
                <a:sym typeface="Courier"/>
              </a:defRPr>
            </a:pPr>
            <a:r>
              <a:rPr>
                <a:solidFill>
                  <a:srgbClr val="0433FF"/>
                </a:solidFill>
              </a:rPr>
              <a:t>00101010010101010101011111001100</a:t>
            </a:r>
            <a:r>
              <a:t> 11101010101011111100000111101010</a:t>
            </a:r>
          </a:p>
          <a:p>
            <a:pPr marL="0" indent="0" algn="ctr" defTabSz="457200">
              <a:spcBef>
                <a:spcPts val="0"/>
              </a:spcBef>
              <a:buSzTx/>
              <a:buNone/>
              <a:defRPr b="1" sz="2000">
                <a:solidFill>
                  <a:srgbClr val="FFFFFF"/>
                </a:solidFill>
                <a:latin typeface="Courier"/>
                <a:ea typeface="Courier"/>
                <a:cs typeface="Courier"/>
                <a:sym typeface="Courier"/>
              </a:defRPr>
            </a:pPr>
            <a:r>
              <a:t>00101010010101010101011111001100</a:t>
            </a:r>
          </a:p>
        </p:txBody>
      </p:sp>
    </p:spTree>
  </p:cSld>
  <p:clrMapOvr>
    <a:masterClrMapping/>
  </p:clrMapOvr>
  <p:transition xmlns:p14="http://schemas.microsoft.com/office/powerpoint/2010/main" spd="med" advClick="1" p14:dur="1000"/>
</p:sld>
</file>

<file path=ppt/slides/slide5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4" name="Shape 494"/>
          <p:cNvSpPr/>
          <p:nvPr>
            <p:ph type="title"/>
          </p:nvPr>
        </p:nvSpPr>
        <p:spPr>
          <a:prstGeom prst="rect">
            <a:avLst/>
          </a:prstGeom>
        </p:spPr>
        <p:txBody>
          <a:bodyPr/>
          <a:lstStyle>
            <a:lvl1pPr>
              <a:defRPr sz="9000"/>
            </a:lvl1pPr>
          </a:lstStyle>
          <a:p>
            <a:pPr/>
            <a:r>
              <a:t>long to int hash value</a:t>
            </a:r>
          </a:p>
        </p:txBody>
      </p:sp>
      <p:sp>
        <p:nvSpPr>
          <p:cNvPr id="495" name="Shape 495"/>
          <p:cNvSpPr/>
          <p:nvPr>
            <p:ph type="body" idx="1"/>
          </p:nvPr>
        </p:nvSpPr>
        <p:spPr>
          <a:xfrm>
            <a:off x="4387453" y="3670101"/>
            <a:ext cx="15609094" cy="8840392"/>
          </a:xfrm>
          <a:prstGeom prst="rect">
            <a:avLst/>
          </a:prstGeom>
        </p:spPr>
        <p:txBody>
          <a:bodyPr/>
          <a:lstStyle/>
          <a:p>
            <a:pPr marL="0" indent="0" algn="ctr" defTabSz="457200">
              <a:spcBef>
                <a:spcPts val="0"/>
              </a:spcBef>
              <a:buSzTx/>
              <a:buNone/>
              <a:defRPr b="1" sz="2000">
                <a:latin typeface="Courier"/>
                <a:ea typeface="Courier"/>
                <a:cs typeface="Courier"/>
                <a:sym typeface="Courier"/>
              </a:defRPr>
            </a:pPr>
            <a:r>
              <a:rPr>
                <a:solidFill>
                  <a:srgbClr val="0433FF"/>
                </a:solidFill>
              </a:rPr>
              <a:t>00101010010101010101011111001100</a:t>
            </a:r>
            <a:r>
              <a:t> 11101010101011111100000111101010</a:t>
            </a:r>
          </a:p>
          <a:p>
            <a:pPr marL="0" indent="0" algn="ctr" defTabSz="457200">
              <a:spcBef>
                <a:spcPts val="0"/>
              </a:spcBef>
              <a:buSzTx/>
              <a:buNone/>
              <a:defRPr b="1" sz="2000">
                <a:latin typeface="Courier"/>
                <a:ea typeface="Courier"/>
                <a:cs typeface="Courier"/>
                <a:sym typeface="Courier"/>
              </a:defRPr>
            </a:pPr>
            <a:r>
              <a:rPr>
                <a:solidFill>
                  <a:srgbClr val="FF2600"/>
                </a:solidFill>
              </a:rPr>
              <a:t>00000000000000000000000000000000</a:t>
            </a:r>
            <a:r>
              <a:t> </a:t>
            </a:r>
            <a:r>
              <a:rPr>
                <a:solidFill>
                  <a:srgbClr val="0433FF"/>
                </a:solidFill>
              </a:rPr>
              <a:t>00101010010101010101011111001100</a:t>
            </a:r>
            <a:endParaRPr>
              <a:solidFill>
                <a:srgbClr val="0433FF"/>
              </a:solidFill>
            </a:endParaRPr>
          </a:p>
          <a:p>
            <a:pPr marL="0" indent="0" algn="ctr" defTabSz="457200">
              <a:spcBef>
                <a:spcPts val="0"/>
              </a:spcBef>
              <a:buSzTx/>
              <a:buNone/>
              <a:defRPr b="1" sz="2000">
                <a:solidFill>
                  <a:srgbClr val="FFFFFF"/>
                </a:solidFill>
                <a:latin typeface="Courier"/>
                <a:ea typeface="Courier"/>
                <a:cs typeface="Courier"/>
                <a:sym typeface="Courier"/>
              </a:defRPr>
            </a:pPr>
            <a:r>
              <a:t>00101010010101010101011111001100</a:t>
            </a:r>
          </a:p>
        </p:txBody>
      </p:sp>
    </p:spTree>
  </p:cSld>
  <p:clrMapOvr>
    <a:masterClrMapping/>
  </p:clrMapOvr>
  <p:transition xmlns:p14="http://schemas.microsoft.com/office/powerpoint/2010/main" spd="med" advClick="1" p14:dur="1000"/>
</p:sld>
</file>

<file path=ppt/slides/slide5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9" name="Shape 499"/>
          <p:cNvSpPr/>
          <p:nvPr>
            <p:ph type="title"/>
          </p:nvPr>
        </p:nvSpPr>
        <p:spPr>
          <a:prstGeom prst="rect">
            <a:avLst/>
          </a:prstGeom>
        </p:spPr>
        <p:txBody>
          <a:bodyPr/>
          <a:lstStyle>
            <a:lvl1pPr>
              <a:defRPr sz="9000"/>
            </a:lvl1pPr>
          </a:lstStyle>
          <a:p>
            <a:pPr/>
            <a:r>
              <a:t>long to int hash value</a:t>
            </a:r>
          </a:p>
        </p:txBody>
      </p:sp>
      <p:sp>
        <p:nvSpPr>
          <p:cNvPr id="500" name="Shape 500"/>
          <p:cNvSpPr/>
          <p:nvPr>
            <p:ph type="body" idx="1"/>
          </p:nvPr>
        </p:nvSpPr>
        <p:spPr>
          <a:xfrm>
            <a:off x="4387453" y="3670101"/>
            <a:ext cx="15609094" cy="8840392"/>
          </a:xfrm>
          <a:prstGeom prst="rect">
            <a:avLst/>
          </a:prstGeom>
        </p:spPr>
        <p:txBody>
          <a:bodyPr/>
          <a:lstStyle/>
          <a:p>
            <a:pPr marL="0" indent="0" algn="ctr" defTabSz="457200">
              <a:spcBef>
                <a:spcPts val="0"/>
              </a:spcBef>
              <a:buSzTx/>
              <a:buNone/>
              <a:defRPr b="1" sz="2000">
                <a:latin typeface="Courier"/>
                <a:ea typeface="Courier"/>
                <a:cs typeface="Courier"/>
                <a:sym typeface="Courier"/>
              </a:defRPr>
            </a:pPr>
            <a:r>
              <a:rPr>
                <a:solidFill>
                  <a:srgbClr val="0433FF"/>
                </a:solidFill>
              </a:rPr>
              <a:t>00101010010101010101011111001100</a:t>
            </a:r>
            <a:r>
              <a:t> 11101010101011111100000111101010</a:t>
            </a:r>
          </a:p>
          <a:p>
            <a:pPr marL="0" indent="0" algn="ctr" defTabSz="457200">
              <a:spcBef>
                <a:spcPts val="0"/>
              </a:spcBef>
              <a:buSzTx/>
              <a:buNone/>
              <a:defRPr b="1" sz="2000">
                <a:latin typeface="Courier"/>
                <a:ea typeface="Courier"/>
                <a:cs typeface="Courier"/>
                <a:sym typeface="Courier"/>
              </a:defRPr>
            </a:pPr>
            <a:r>
              <a:rPr>
                <a:solidFill>
                  <a:srgbClr val="FF2600"/>
                </a:solidFill>
              </a:rPr>
              <a:t>00000000000000000000000000000000</a:t>
            </a:r>
            <a:r>
              <a:t> </a:t>
            </a:r>
            <a:r>
              <a:rPr>
                <a:solidFill>
                  <a:srgbClr val="0433FF"/>
                </a:solidFill>
              </a:rPr>
              <a:t>00101010010101010101011111001100</a:t>
            </a:r>
            <a:endParaRPr>
              <a:solidFill>
                <a:srgbClr val="0433FF"/>
              </a:solidFill>
            </a:endParaRPr>
          </a:p>
          <a:p>
            <a:pPr marL="0" indent="0" algn="ctr" defTabSz="457200">
              <a:spcBef>
                <a:spcPts val="0"/>
              </a:spcBef>
              <a:buSzTx/>
              <a:buNone/>
              <a:defRPr b="1" sz="2000">
                <a:latin typeface="Courier"/>
                <a:ea typeface="Courier"/>
                <a:cs typeface="Courier"/>
                <a:sym typeface="Courier"/>
              </a:defRPr>
            </a:pPr>
            <a:r>
              <a:t>00101010010101010101011111001100 11000000111110101001011000100110</a:t>
            </a:r>
          </a:p>
        </p:txBody>
      </p:sp>
    </p:spTree>
  </p:cSld>
  <p:clrMapOvr>
    <a:masterClrMapping/>
  </p:clrMapOvr>
  <p:transition xmlns:p14="http://schemas.microsoft.com/office/powerpoint/2010/main" spd="med" advClick="1" p14:dur="1000"/>
</p:sld>
</file>

<file path=ppt/slides/slide5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4" name="Shape 504"/>
          <p:cNvSpPr/>
          <p:nvPr>
            <p:ph type="title"/>
          </p:nvPr>
        </p:nvSpPr>
        <p:spPr>
          <a:prstGeom prst="rect">
            <a:avLst/>
          </a:prstGeom>
        </p:spPr>
        <p:txBody>
          <a:bodyPr/>
          <a:lstStyle>
            <a:lvl1pPr>
              <a:defRPr sz="9000"/>
            </a:lvl1pPr>
          </a:lstStyle>
          <a:p>
            <a:pPr/>
            <a:r>
              <a:t>long to int hash value</a:t>
            </a:r>
          </a:p>
        </p:txBody>
      </p:sp>
      <p:sp>
        <p:nvSpPr>
          <p:cNvPr id="505" name="Shape 505"/>
          <p:cNvSpPr/>
          <p:nvPr>
            <p:ph type="body" idx="1"/>
          </p:nvPr>
        </p:nvSpPr>
        <p:spPr>
          <a:xfrm>
            <a:off x="4387453" y="3670101"/>
            <a:ext cx="15609094" cy="8840392"/>
          </a:xfrm>
          <a:prstGeom prst="rect">
            <a:avLst/>
          </a:prstGeom>
        </p:spPr>
        <p:txBody>
          <a:bodyPr/>
          <a:lstStyle/>
          <a:p>
            <a:pPr marL="0" indent="0" algn="ctr" defTabSz="457200">
              <a:spcBef>
                <a:spcPts val="0"/>
              </a:spcBef>
              <a:buSzTx/>
              <a:buNone/>
              <a:defRPr b="1" sz="2000">
                <a:latin typeface="Courier"/>
                <a:ea typeface="Courier"/>
                <a:cs typeface="Courier"/>
                <a:sym typeface="Courier"/>
              </a:defRPr>
            </a:pPr>
            <a:r>
              <a:rPr>
                <a:solidFill>
                  <a:srgbClr val="0433FF"/>
                </a:solidFill>
              </a:rPr>
              <a:t>00101010010101010101011111001100</a:t>
            </a:r>
            <a:r>
              <a:t> 11101010101011111100000111101010</a:t>
            </a:r>
          </a:p>
          <a:p>
            <a:pPr marL="0" indent="0" algn="ctr" defTabSz="457200">
              <a:spcBef>
                <a:spcPts val="0"/>
              </a:spcBef>
              <a:buSzTx/>
              <a:buNone/>
              <a:defRPr b="1" sz="2000">
                <a:latin typeface="Courier"/>
                <a:ea typeface="Courier"/>
                <a:cs typeface="Courier"/>
                <a:sym typeface="Courier"/>
              </a:defRPr>
            </a:pPr>
            <a:r>
              <a:rPr>
                <a:solidFill>
                  <a:srgbClr val="FF2600"/>
                </a:solidFill>
              </a:rPr>
              <a:t>00000000000000000000000000000000</a:t>
            </a:r>
            <a:r>
              <a:t> </a:t>
            </a:r>
            <a:r>
              <a:rPr>
                <a:solidFill>
                  <a:srgbClr val="0433FF"/>
                </a:solidFill>
              </a:rPr>
              <a:t>00101010010101010101011111001100</a:t>
            </a:r>
            <a:endParaRPr>
              <a:solidFill>
                <a:srgbClr val="0433FF"/>
              </a:solidFill>
            </a:endParaRPr>
          </a:p>
          <a:p>
            <a:pPr lvl="8" marL="0" indent="1828800" algn="ctr" defTabSz="457200">
              <a:spcBef>
                <a:spcPts val="0"/>
              </a:spcBef>
              <a:buSzTx/>
              <a:buNone/>
              <a:defRPr b="1" sz="2000">
                <a:latin typeface="Courier"/>
                <a:ea typeface="Courier"/>
                <a:cs typeface="Courier"/>
                <a:sym typeface="Courier"/>
              </a:defRPr>
            </a:pPr>
            <a:r>
              <a:rPr>
                <a:solidFill>
                  <a:srgbClr val="929292"/>
                </a:solidFill>
              </a:rPr>
              <a:t>                     </a:t>
            </a:r>
            <a:r>
              <a:t>11000000111110101001011000100110</a:t>
            </a:r>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9" name="Shape 199"/>
          <p:cNvSpPr/>
          <p:nvPr>
            <p:ph type="title"/>
          </p:nvPr>
        </p:nvSpPr>
        <p:spPr>
          <a:prstGeom prst="rect">
            <a:avLst/>
          </a:prstGeom>
        </p:spPr>
        <p:txBody>
          <a:bodyPr/>
          <a:lstStyle/>
          <a:p>
            <a:pPr/>
            <a:r>
              <a:t>collisions</a:t>
            </a:r>
          </a:p>
        </p:txBody>
      </p:sp>
      <p:pic>
        <p:nvPicPr>
          <p:cNvPr id="200" name="2eimer-2.png"/>
          <p:cNvPicPr>
            <a:picLocks noChangeAspect="1"/>
          </p:cNvPicPr>
          <p:nvPr/>
        </p:nvPicPr>
        <p:blipFill>
          <a:blip r:embed="rId3">
            <a:extLst/>
          </a:blip>
          <a:stretch>
            <a:fillRect/>
          </a:stretch>
        </p:blipFill>
        <p:spPr>
          <a:xfrm>
            <a:off x="8450460" y="5679281"/>
            <a:ext cx="7750970" cy="3036094"/>
          </a:xfrm>
          <a:prstGeom prst="rect">
            <a:avLst/>
          </a:prstGeom>
          <a:ln w="12700">
            <a:miter lim="400000"/>
          </a:ln>
        </p:spPr>
      </p:pic>
      <p:sp>
        <p:nvSpPr>
          <p:cNvPr id="201" name="Shape 201"/>
          <p:cNvSpPr/>
          <p:nvPr/>
        </p:nvSpPr>
        <p:spPr>
          <a:xfrm>
            <a:off x="9470155" y="6934419"/>
            <a:ext cx="1739616" cy="11334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p>
            <a:pPr algn="l" defTabSz="584200">
              <a:defRPr b="1" sz="2200">
                <a:solidFill>
                  <a:srgbClr val="FFFFFF"/>
                </a:solidFill>
                <a:latin typeface="Helvetica"/>
                <a:ea typeface="Helvetica"/>
                <a:cs typeface="Helvetica"/>
                <a:sym typeface="Helvetica"/>
              </a:defRPr>
            </a:pPr>
            <a:r>
              <a:t>myPorsche</a:t>
            </a:r>
          </a:p>
          <a:p>
            <a:pPr algn="l" defTabSz="584200">
              <a:defRPr b="1" sz="2200">
                <a:solidFill>
                  <a:srgbClr val="FFFFFF"/>
                </a:solidFill>
                <a:latin typeface="Helvetica"/>
                <a:ea typeface="Helvetica"/>
                <a:cs typeface="Helvetica"/>
                <a:sym typeface="Helvetica"/>
              </a:defRPr>
            </a:pPr>
            <a:r>
              <a:t>mumsCar</a:t>
            </a:r>
          </a:p>
          <a:p>
            <a:pPr algn="l" defTabSz="584200">
              <a:defRPr b="1" sz="2200">
                <a:solidFill>
                  <a:srgbClr val="FFFFFF"/>
                </a:solidFill>
                <a:latin typeface="Helvetica"/>
                <a:ea typeface="Helvetica"/>
                <a:cs typeface="Helvetica"/>
                <a:sym typeface="Helvetica"/>
              </a:defRPr>
            </a:pPr>
            <a:r>
              <a:t>dadsCar</a:t>
            </a:r>
          </a:p>
        </p:txBody>
      </p:sp>
      <p:sp>
        <p:nvSpPr>
          <p:cNvPr id="202" name="Shape 202"/>
          <p:cNvSpPr/>
          <p:nvPr/>
        </p:nvSpPr>
        <p:spPr>
          <a:xfrm>
            <a:off x="13595670" y="7157463"/>
            <a:ext cx="1490912" cy="4730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lgn="l" defTabSz="584200">
              <a:defRPr b="1" sz="2200">
                <a:solidFill>
                  <a:srgbClr val="FFFFFF"/>
                </a:solidFill>
                <a:latin typeface="Helvetica"/>
                <a:ea typeface="Helvetica"/>
                <a:cs typeface="Helvetica"/>
                <a:sym typeface="Helvetica"/>
              </a:defRPr>
            </a:lvl1pPr>
          </a:lstStyle>
          <a:p>
            <a:pPr/>
            <a:r>
              <a:t>myOldCar</a:t>
            </a:r>
          </a:p>
        </p:txBody>
      </p:sp>
      <p:sp>
        <p:nvSpPr>
          <p:cNvPr id="203" name="Shape 203"/>
          <p:cNvSpPr/>
          <p:nvPr/>
        </p:nvSpPr>
        <p:spPr>
          <a:xfrm>
            <a:off x="10177992" y="5692883"/>
            <a:ext cx="466354" cy="4730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defTabSz="584200">
              <a:defRPr b="1" sz="2200">
                <a:solidFill>
                  <a:srgbClr val="FFFFFF"/>
                </a:solidFill>
                <a:latin typeface="Helvetica"/>
                <a:ea typeface="Helvetica"/>
                <a:cs typeface="Helvetica"/>
                <a:sym typeface="Helvetica"/>
              </a:defRPr>
            </a:lvl1pPr>
          </a:lstStyle>
          <a:p>
            <a:pPr/>
            <a:r>
              <a:t>67</a:t>
            </a:r>
          </a:p>
        </p:txBody>
      </p:sp>
      <p:sp>
        <p:nvSpPr>
          <p:cNvPr id="204" name="Shape 204"/>
          <p:cNvSpPr/>
          <p:nvPr/>
        </p:nvSpPr>
        <p:spPr>
          <a:xfrm>
            <a:off x="13966471" y="5692883"/>
            <a:ext cx="870174" cy="4730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defTabSz="584200">
              <a:defRPr b="1" sz="2200">
                <a:solidFill>
                  <a:srgbClr val="FFFFFF"/>
                </a:solidFill>
                <a:latin typeface="Helvetica"/>
                <a:ea typeface="Helvetica"/>
                <a:cs typeface="Helvetica"/>
                <a:sym typeface="Helvetica"/>
              </a:defRPr>
            </a:lvl1pPr>
          </a:lstStyle>
          <a:p>
            <a:pPr/>
            <a:r>
              <a:t>-9021</a:t>
            </a:r>
          </a:p>
        </p:txBody>
      </p:sp>
    </p:spTree>
  </p:cSld>
  <p:clrMapOvr>
    <a:masterClrMapping/>
  </p:clrMapOvr>
  <p:transition xmlns:p14="http://schemas.microsoft.com/office/powerpoint/2010/main" spd="med" advClick="1" p14:dur="1000"/>
</p:sld>
</file>

<file path=ppt/slides/slide6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9" name="Shape 509"/>
          <p:cNvSpPr/>
          <p:nvPr>
            <p:ph type="title"/>
          </p:nvPr>
        </p:nvSpPr>
        <p:spPr>
          <a:prstGeom prst="rect">
            <a:avLst/>
          </a:prstGeom>
        </p:spPr>
        <p:txBody>
          <a:bodyPr/>
          <a:lstStyle>
            <a:lvl1pPr>
              <a:defRPr sz="9000"/>
            </a:lvl1pPr>
          </a:lstStyle>
          <a:p>
            <a:pPr/>
            <a:r>
              <a:t>long to int hash value</a:t>
            </a:r>
          </a:p>
        </p:txBody>
      </p:sp>
      <p:sp>
        <p:nvSpPr>
          <p:cNvPr id="510" name="Shape 510"/>
          <p:cNvSpPr/>
          <p:nvPr>
            <p:ph type="body" idx="1"/>
          </p:nvPr>
        </p:nvSpPr>
        <p:spPr>
          <a:xfrm>
            <a:off x="4387453" y="3670101"/>
            <a:ext cx="15609094" cy="8840392"/>
          </a:xfrm>
          <a:prstGeom prst="rect">
            <a:avLst/>
          </a:prstGeom>
        </p:spPr>
        <p:txBody>
          <a:bodyPr/>
          <a:lstStyle/>
          <a:p>
            <a:pPr marL="0" indent="0" algn="ctr" defTabSz="457200">
              <a:spcBef>
                <a:spcPts val="0"/>
              </a:spcBef>
              <a:buSzTx/>
              <a:buNone/>
              <a:defRPr b="1" sz="5200">
                <a:solidFill>
                  <a:srgbClr val="FF9300"/>
                </a:solidFill>
                <a:latin typeface="Courier"/>
                <a:ea typeface="Courier"/>
                <a:cs typeface="Courier"/>
                <a:sym typeface="Courier"/>
              </a:defRPr>
            </a:pPr>
            <a:r>
              <a:t>11000000111110101001011000100110</a:t>
            </a:r>
          </a:p>
          <a:p>
            <a:pPr marL="0" indent="0" defTabSz="457200">
              <a:spcBef>
                <a:spcPts val="0"/>
              </a:spcBef>
              <a:buSzTx/>
              <a:buNone/>
              <a:defRPr sz="3400">
                <a:solidFill>
                  <a:srgbClr val="1E497D"/>
                </a:solidFill>
                <a:latin typeface="Helvetica"/>
                <a:ea typeface="Helvetica"/>
                <a:cs typeface="Helvetica"/>
                <a:sym typeface="Helvetica"/>
              </a:defRPr>
            </a:pPr>
          </a:p>
          <a:p>
            <a:pPr marL="0" indent="0" defTabSz="457200">
              <a:spcBef>
                <a:spcPts val="0"/>
              </a:spcBef>
              <a:buSzTx/>
              <a:buNone/>
              <a:defRPr sz="3400">
                <a:solidFill>
                  <a:srgbClr val="1E497D"/>
                </a:solidFill>
                <a:latin typeface="Helvetica"/>
                <a:ea typeface="Helvetica"/>
                <a:cs typeface="Helvetica"/>
                <a:sym typeface="Helvetica"/>
              </a:defRPr>
            </a:pPr>
            <a:r>
              <a:t> </a:t>
            </a:r>
          </a:p>
        </p:txBody>
      </p:sp>
    </p:spTree>
  </p:cSld>
  <p:clrMapOvr>
    <a:masterClrMapping/>
  </p:clrMapOvr>
  <p:transition xmlns:p14="http://schemas.microsoft.com/office/powerpoint/2010/main" spd="med" advClick="1" p14:dur="1000"/>
</p:sld>
</file>

<file path=ppt/slides/slide6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4" name="Shape 514"/>
          <p:cNvSpPr/>
          <p:nvPr>
            <p:ph type="title"/>
          </p:nvPr>
        </p:nvSpPr>
        <p:spPr>
          <a:prstGeom prst="rect">
            <a:avLst/>
          </a:prstGeom>
        </p:spPr>
        <p:txBody>
          <a:bodyPr/>
          <a:lstStyle>
            <a:lvl1pPr>
              <a:spcBef>
                <a:spcPts val="4200"/>
              </a:spcBef>
              <a:defRPr sz="11800"/>
            </a:lvl1pPr>
          </a:lstStyle>
          <a:p>
            <a:pPr/>
            <a:r>
              <a:t>(int) ( l ^ (l &gt;&gt;&gt; 32))</a:t>
            </a:r>
          </a:p>
        </p:txBody>
      </p:sp>
    </p:spTree>
  </p:cSld>
  <p:clrMapOvr>
    <a:masterClrMapping/>
  </p:clrMapOvr>
  <p:transition xmlns:p14="http://schemas.microsoft.com/office/powerpoint/2010/main" spd="med" advClick="1" p14:dur="1000"/>
</p:sld>
</file>

<file path=ppt/slides/slide6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8" name="Shape 518"/>
          <p:cNvSpPr/>
          <p:nvPr>
            <p:ph type="title"/>
          </p:nvPr>
        </p:nvSpPr>
        <p:spPr>
          <a:prstGeom prst="rect">
            <a:avLst/>
          </a:prstGeom>
        </p:spPr>
        <p:txBody>
          <a:bodyPr/>
          <a:lstStyle>
            <a:lvl1pPr>
              <a:spcBef>
                <a:spcPts val="4200"/>
              </a:spcBef>
              <a:defRPr sz="11800"/>
            </a:lvl1pPr>
          </a:lstStyle>
          <a:p>
            <a:pPr/>
            <a:r>
              <a:t>float hashCode()</a:t>
            </a:r>
          </a:p>
        </p:txBody>
      </p:sp>
      <p:sp>
        <p:nvSpPr>
          <p:cNvPr id="519" name="Shape 519"/>
          <p:cNvSpPr/>
          <p:nvPr>
            <p:ph type="body" sz="quarter" idx="1"/>
          </p:nvPr>
        </p:nvSpPr>
        <p:spPr>
          <a:xfrm>
            <a:off x="4994202" y="7081242"/>
            <a:ext cx="14716126" cy="1589485"/>
          </a:xfrm>
          <a:prstGeom prst="rect">
            <a:avLst/>
          </a:prstGeom>
        </p:spPr>
        <p:txBody>
          <a:bodyPr/>
          <a:lstStyle/>
          <a:p>
            <a:pPr>
              <a:spcBef>
                <a:spcPts val="4200"/>
              </a:spcBef>
              <a:defRPr sz="9000"/>
            </a:pPr>
          </a:p>
        </p:txBody>
      </p:sp>
    </p:spTree>
  </p:cSld>
  <p:clrMapOvr>
    <a:masterClrMapping/>
  </p:clrMapOvr>
  <p:transition xmlns:p14="http://schemas.microsoft.com/office/powerpoint/2010/main" spd="med" advClick="1" p14:dur="1000"/>
</p:sld>
</file>

<file path=ppt/slides/slide6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3" name="Shape 523"/>
          <p:cNvSpPr/>
          <p:nvPr>
            <p:ph type="title"/>
          </p:nvPr>
        </p:nvSpPr>
        <p:spPr>
          <a:prstGeom prst="rect">
            <a:avLst/>
          </a:prstGeom>
        </p:spPr>
        <p:txBody>
          <a:bodyPr/>
          <a:lstStyle>
            <a:lvl1pPr>
              <a:spcBef>
                <a:spcPts val="4200"/>
              </a:spcBef>
              <a:defRPr sz="11800"/>
            </a:lvl1pPr>
          </a:lstStyle>
          <a:p>
            <a:pPr/>
            <a:r>
              <a:t>float hashCode()</a:t>
            </a:r>
          </a:p>
        </p:txBody>
      </p:sp>
      <p:sp>
        <p:nvSpPr>
          <p:cNvPr id="524" name="Shape 524"/>
          <p:cNvSpPr/>
          <p:nvPr>
            <p:ph type="body" sz="quarter" idx="1"/>
          </p:nvPr>
        </p:nvSpPr>
        <p:spPr>
          <a:xfrm>
            <a:off x="4994202" y="7081242"/>
            <a:ext cx="14716126" cy="1589485"/>
          </a:xfrm>
          <a:prstGeom prst="rect">
            <a:avLst/>
          </a:prstGeom>
        </p:spPr>
        <p:txBody>
          <a:bodyPr/>
          <a:lstStyle>
            <a:lvl1pPr>
              <a:spcBef>
                <a:spcPts val="4200"/>
              </a:spcBef>
              <a:defRPr sz="9000"/>
            </a:lvl1pPr>
          </a:lstStyle>
          <a:p>
            <a:pPr/>
            <a:r>
              <a:t>return Float.floatToIntBits(f);</a:t>
            </a:r>
          </a:p>
        </p:txBody>
      </p:sp>
    </p:spTree>
  </p:cSld>
  <p:clrMapOvr>
    <a:masterClrMapping/>
  </p:clrMapOvr>
  <p:transition xmlns:p14="http://schemas.microsoft.com/office/powerpoint/2010/main" spd="med" advClick="1" p14:dur="1000"/>
</p:sld>
</file>

<file path=ppt/slides/slide6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8" name="Shape 528"/>
          <p:cNvSpPr/>
          <p:nvPr>
            <p:ph type="title"/>
          </p:nvPr>
        </p:nvSpPr>
        <p:spPr>
          <a:prstGeom prst="rect">
            <a:avLst/>
          </a:prstGeom>
        </p:spPr>
        <p:txBody>
          <a:bodyPr/>
          <a:lstStyle>
            <a:lvl1pPr>
              <a:spcBef>
                <a:spcPts val="4200"/>
              </a:spcBef>
              <a:defRPr sz="11800"/>
            </a:lvl1pPr>
          </a:lstStyle>
          <a:p>
            <a:pPr/>
            <a:r>
              <a:t>double hashCode()</a:t>
            </a:r>
          </a:p>
        </p:txBody>
      </p:sp>
      <p:sp>
        <p:nvSpPr>
          <p:cNvPr id="529" name="Shape 529"/>
          <p:cNvSpPr/>
          <p:nvPr>
            <p:ph type="body" sz="quarter" idx="1"/>
          </p:nvPr>
        </p:nvSpPr>
        <p:spPr>
          <a:xfrm>
            <a:off x="4994202" y="7081242"/>
            <a:ext cx="14716126" cy="1589485"/>
          </a:xfrm>
          <a:prstGeom prst="rect">
            <a:avLst/>
          </a:prstGeom>
        </p:spPr>
        <p:txBody>
          <a:bodyPr/>
          <a:lstStyle/>
          <a:p>
            <a:pPr>
              <a:spcBef>
                <a:spcPts val="4200"/>
              </a:spcBef>
              <a:defRPr sz="9000"/>
            </a:pPr>
          </a:p>
        </p:txBody>
      </p:sp>
    </p:spTree>
  </p:cSld>
  <p:clrMapOvr>
    <a:masterClrMapping/>
  </p:clrMapOvr>
  <p:transition xmlns:p14="http://schemas.microsoft.com/office/powerpoint/2010/main" spd="med" advClick="1" p14:dur="1000"/>
</p:sld>
</file>

<file path=ppt/slides/slide6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3" name="Shape 533"/>
          <p:cNvSpPr/>
          <p:nvPr>
            <p:ph type="title"/>
          </p:nvPr>
        </p:nvSpPr>
        <p:spPr>
          <a:prstGeom prst="rect">
            <a:avLst/>
          </a:prstGeom>
        </p:spPr>
        <p:txBody>
          <a:bodyPr/>
          <a:lstStyle>
            <a:lvl1pPr>
              <a:spcBef>
                <a:spcPts val="4200"/>
              </a:spcBef>
              <a:defRPr sz="11800"/>
            </a:lvl1pPr>
          </a:lstStyle>
          <a:p>
            <a:pPr/>
            <a:r>
              <a:t>double hashCode()</a:t>
            </a:r>
          </a:p>
        </p:txBody>
      </p:sp>
      <p:sp>
        <p:nvSpPr>
          <p:cNvPr id="534" name="Shape 534"/>
          <p:cNvSpPr/>
          <p:nvPr>
            <p:ph type="body" sz="quarter" idx="1"/>
          </p:nvPr>
        </p:nvSpPr>
        <p:spPr>
          <a:xfrm>
            <a:off x="4994202" y="7081242"/>
            <a:ext cx="14716126" cy="1589485"/>
          </a:xfrm>
          <a:prstGeom prst="rect">
            <a:avLst/>
          </a:prstGeom>
        </p:spPr>
        <p:txBody>
          <a:bodyPr/>
          <a:lstStyle>
            <a:lvl1pPr defTabSz="443991">
              <a:spcBef>
                <a:spcPts val="3100"/>
              </a:spcBef>
              <a:defRPr sz="6840"/>
            </a:lvl1pPr>
          </a:lstStyle>
          <a:p>
            <a:pPr/>
            <a:r>
              <a:t>long l = Double.doubleToLongBits(d);</a:t>
            </a:r>
          </a:p>
        </p:txBody>
      </p:sp>
    </p:spTree>
  </p:cSld>
  <p:clrMapOvr>
    <a:masterClrMapping/>
  </p:clrMapOvr>
  <p:transition xmlns:p14="http://schemas.microsoft.com/office/powerpoint/2010/main" spd="med" advClick="1" p14:dur="1000"/>
</p:sld>
</file>

<file path=ppt/slides/slide6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8" name="Shape 538"/>
          <p:cNvSpPr/>
          <p:nvPr>
            <p:ph type="title"/>
          </p:nvPr>
        </p:nvSpPr>
        <p:spPr>
          <a:prstGeom prst="rect">
            <a:avLst/>
          </a:prstGeom>
        </p:spPr>
        <p:txBody>
          <a:bodyPr/>
          <a:lstStyle>
            <a:lvl1pPr>
              <a:spcBef>
                <a:spcPts val="4200"/>
              </a:spcBef>
              <a:defRPr sz="11800"/>
            </a:lvl1pPr>
          </a:lstStyle>
          <a:p>
            <a:pPr/>
            <a:r>
              <a:t>double hashCode()</a:t>
            </a:r>
          </a:p>
        </p:txBody>
      </p:sp>
      <p:sp>
        <p:nvSpPr>
          <p:cNvPr id="539" name="Shape 539"/>
          <p:cNvSpPr/>
          <p:nvPr>
            <p:ph type="body" sz="half" idx="1"/>
          </p:nvPr>
        </p:nvSpPr>
        <p:spPr>
          <a:xfrm>
            <a:off x="4994202" y="7081242"/>
            <a:ext cx="14716126" cy="4643438"/>
          </a:xfrm>
          <a:prstGeom prst="rect">
            <a:avLst/>
          </a:prstGeom>
        </p:spPr>
        <p:txBody>
          <a:bodyPr/>
          <a:lstStyle/>
          <a:p>
            <a:pPr algn="l" defTabSz="443991">
              <a:spcBef>
                <a:spcPts val="3100"/>
              </a:spcBef>
              <a:defRPr sz="6840"/>
            </a:pPr>
            <a:r>
              <a:t>long l = Double.doubleToLongBits(d);</a:t>
            </a:r>
          </a:p>
          <a:p>
            <a:pPr algn="l" defTabSz="443991">
              <a:spcBef>
                <a:spcPts val="3100"/>
              </a:spcBef>
              <a:defRPr sz="6840"/>
            </a:pPr>
            <a:r>
              <a:t>return Long.hashCode(l);</a:t>
            </a:r>
          </a:p>
        </p:txBody>
      </p:sp>
    </p:spTree>
  </p:cSld>
  <p:clrMapOvr>
    <a:masterClrMapping/>
  </p:clrMapOvr>
  <p:transition xmlns:p14="http://schemas.microsoft.com/office/powerpoint/2010/main" spd="med" advClick="1" p14:dur="1000"/>
</p:sld>
</file>

<file path=ppt/slides/slide6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3" name="Shape 543"/>
          <p:cNvSpPr/>
          <p:nvPr>
            <p:ph type="title"/>
          </p:nvPr>
        </p:nvSpPr>
        <p:spPr>
          <a:xfrm>
            <a:off x="4994202" y="2303859"/>
            <a:ext cx="14716126" cy="4643438"/>
          </a:xfrm>
          <a:prstGeom prst="rect">
            <a:avLst/>
          </a:prstGeom>
        </p:spPr>
        <p:txBody>
          <a:bodyPr/>
          <a:lstStyle>
            <a:lvl1pPr>
              <a:spcBef>
                <a:spcPts val="4200"/>
              </a:spcBef>
              <a:defRPr sz="11800"/>
            </a:lvl1pPr>
          </a:lstStyle>
          <a:p>
            <a:pPr/>
            <a:r>
              <a:t>boolean hashCode()</a:t>
            </a:r>
          </a:p>
        </p:txBody>
      </p:sp>
      <p:sp>
        <p:nvSpPr>
          <p:cNvPr id="544" name="Shape 544"/>
          <p:cNvSpPr/>
          <p:nvPr>
            <p:ph type="body" sz="half" idx="1"/>
          </p:nvPr>
        </p:nvSpPr>
        <p:spPr>
          <a:xfrm>
            <a:off x="4994202" y="7081242"/>
            <a:ext cx="14716126" cy="4643438"/>
          </a:xfrm>
          <a:prstGeom prst="rect">
            <a:avLst/>
          </a:prstGeom>
        </p:spPr>
        <p:txBody>
          <a:bodyPr/>
          <a:lstStyle/>
          <a:p>
            <a:pPr algn="l">
              <a:defRPr sz="9000"/>
            </a:pPr>
          </a:p>
        </p:txBody>
      </p:sp>
    </p:spTree>
  </p:cSld>
  <p:clrMapOvr>
    <a:masterClrMapping/>
  </p:clrMapOvr>
  <p:transition xmlns:p14="http://schemas.microsoft.com/office/powerpoint/2010/main" spd="med" advClick="1" p14:dur="1000"/>
</p:sld>
</file>

<file path=ppt/slides/slide6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8" name="Shape 548"/>
          <p:cNvSpPr/>
          <p:nvPr>
            <p:ph type="title"/>
          </p:nvPr>
        </p:nvSpPr>
        <p:spPr>
          <a:xfrm>
            <a:off x="4994202" y="2303859"/>
            <a:ext cx="14716126" cy="4643438"/>
          </a:xfrm>
          <a:prstGeom prst="rect">
            <a:avLst/>
          </a:prstGeom>
        </p:spPr>
        <p:txBody>
          <a:bodyPr/>
          <a:lstStyle>
            <a:lvl1pPr>
              <a:spcBef>
                <a:spcPts val="4200"/>
              </a:spcBef>
              <a:defRPr sz="11800"/>
            </a:lvl1pPr>
          </a:lstStyle>
          <a:p>
            <a:pPr/>
            <a:r>
              <a:t>boolean hashCode()</a:t>
            </a:r>
          </a:p>
        </p:txBody>
      </p:sp>
      <p:sp>
        <p:nvSpPr>
          <p:cNvPr id="549" name="Shape 549"/>
          <p:cNvSpPr/>
          <p:nvPr>
            <p:ph type="body" sz="half" idx="1"/>
          </p:nvPr>
        </p:nvSpPr>
        <p:spPr>
          <a:xfrm>
            <a:off x="4994202" y="7081242"/>
            <a:ext cx="14716126" cy="4643438"/>
          </a:xfrm>
          <a:prstGeom prst="rect">
            <a:avLst/>
          </a:prstGeom>
        </p:spPr>
        <p:txBody>
          <a:bodyPr/>
          <a:lstStyle/>
          <a:p>
            <a:pPr algn="l">
              <a:defRPr sz="9000"/>
            </a:pPr>
            <a:r>
              <a:t>if(b) return 1231;</a:t>
            </a:r>
          </a:p>
          <a:p>
            <a:pPr algn="l">
              <a:defRPr sz="9000"/>
            </a:pPr>
            <a:r>
              <a:t>else return 1237;</a:t>
            </a:r>
          </a:p>
        </p:txBody>
      </p:sp>
    </p:spTree>
  </p:cSld>
  <p:clrMapOvr>
    <a:masterClrMapping/>
  </p:clrMapOvr>
  <p:transition xmlns:p14="http://schemas.microsoft.com/office/powerpoint/2010/main" spd="med" advClick="1" p14:dur="1000"/>
</p:sld>
</file>

<file path=ppt/slides/slide6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3" name="Shape 553"/>
          <p:cNvSpPr/>
          <p:nvPr>
            <p:ph type="title"/>
          </p:nvPr>
        </p:nvSpPr>
        <p:spPr>
          <a:xfrm>
            <a:off x="4994202" y="2303859"/>
            <a:ext cx="14716126" cy="4643438"/>
          </a:xfrm>
          <a:prstGeom prst="rect">
            <a:avLst/>
          </a:prstGeom>
        </p:spPr>
        <p:txBody>
          <a:bodyPr/>
          <a:lstStyle>
            <a:lvl1pPr>
              <a:spcBef>
                <a:spcPts val="4200"/>
              </a:spcBef>
              <a:defRPr sz="11800"/>
            </a:lvl1pPr>
          </a:lstStyle>
          <a:p>
            <a:pPr/>
            <a:r>
              <a:t>byte, char, short int hashCode()</a:t>
            </a:r>
          </a:p>
        </p:txBody>
      </p:sp>
      <p:sp>
        <p:nvSpPr>
          <p:cNvPr id="554" name="Shape 554"/>
          <p:cNvSpPr/>
          <p:nvPr>
            <p:ph type="body" sz="half" idx="1"/>
          </p:nvPr>
        </p:nvSpPr>
        <p:spPr>
          <a:xfrm>
            <a:off x="5191843" y="6908306"/>
            <a:ext cx="14716126" cy="4643438"/>
          </a:xfrm>
          <a:prstGeom prst="rect">
            <a:avLst/>
          </a:prstGeom>
        </p:spPr>
        <p:txBody>
          <a:bodyPr/>
          <a:lstStyle>
            <a:lvl1pPr>
              <a:defRPr sz="9000"/>
            </a:lvl1pPr>
          </a:lstStyle>
          <a:p>
            <a:pPr/>
            <a:r>
              <a:t>return (int) i;</a:t>
            </a:r>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8" name="Shape 208"/>
          <p:cNvSpPr/>
          <p:nvPr>
            <p:ph type="title"/>
          </p:nvPr>
        </p:nvSpPr>
        <p:spPr>
          <a:prstGeom prst="rect">
            <a:avLst/>
          </a:prstGeom>
        </p:spPr>
        <p:txBody>
          <a:bodyPr/>
          <a:lstStyle/>
          <a:p>
            <a:pPr/>
            <a:r>
              <a:t>collisions</a:t>
            </a:r>
          </a:p>
        </p:txBody>
      </p:sp>
      <p:pic>
        <p:nvPicPr>
          <p:cNvPr id="209" name="1eimer-2.png"/>
          <p:cNvPicPr>
            <a:picLocks noChangeAspect="1"/>
          </p:cNvPicPr>
          <p:nvPr/>
        </p:nvPicPr>
        <p:blipFill>
          <a:blip r:embed="rId3">
            <a:extLst/>
          </a:blip>
          <a:stretch>
            <a:fillRect/>
          </a:stretch>
        </p:blipFill>
        <p:spPr>
          <a:xfrm>
            <a:off x="10397132" y="5679281"/>
            <a:ext cx="3857626" cy="3036094"/>
          </a:xfrm>
          <a:prstGeom prst="rect">
            <a:avLst/>
          </a:prstGeom>
          <a:ln w="12700">
            <a:miter lim="400000"/>
          </a:ln>
        </p:spPr>
      </p:pic>
      <p:sp>
        <p:nvSpPr>
          <p:cNvPr id="210" name="Shape 210"/>
          <p:cNvSpPr/>
          <p:nvPr/>
        </p:nvSpPr>
        <p:spPr>
          <a:xfrm>
            <a:off x="12092768" y="5710634"/>
            <a:ext cx="466354" cy="4730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defTabSz="584200">
              <a:defRPr b="1" sz="2200">
                <a:solidFill>
                  <a:srgbClr val="FFFFFF"/>
                </a:solidFill>
                <a:latin typeface="Helvetica"/>
                <a:ea typeface="Helvetica"/>
                <a:cs typeface="Helvetica"/>
                <a:sym typeface="Helvetica"/>
              </a:defRPr>
            </a:lvl1pPr>
          </a:lstStyle>
          <a:p>
            <a:pPr/>
            <a:r>
              <a:t>42</a:t>
            </a:r>
          </a:p>
        </p:txBody>
      </p:sp>
      <p:sp>
        <p:nvSpPr>
          <p:cNvPr id="211" name="Shape 211"/>
          <p:cNvSpPr/>
          <p:nvPr/>
        </p:nvSpPr>
        <p:spPr>
          <a:xfrm>
            <a:off x="11384931" y="6751240"/>
            <a:ext cx="1739616" cy="14636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p>
            <a:pPr algn="l" defTabSz="584200">
              <a:defRPr b="1" sz="2200">
                <a:solidFill>
                  <a:srgbClr val="FFFFFF"/>
                </a:solidFill>
                <a:latin typeface="Helvetica"/>
                <a:ea typeface="Helvetica"/>
                <a:cs typeface="Helvetica"/>
                <a:sym typeface="Helvetica"/>
              </a:defRPr>
            </a:pPr>
            <a:r>
              <a:t>myOldCar</a:t>
            </a:r>
            <a:br/>
            <a:r>
              <a:t>myPorsche</a:t>
            </a:r>
          </a:p>
          <a:p>
            <a:pPr algn="l" defTabSz="584200">
              <a:defRPr b="1" sz="2200">
                <a:solidFill>
                  <a:srgbClr val="FFFFFF"/>
                </a:solidFill>
                <a:latin typeface="Helvetica"/>
                <a:ea typeface="Helvetica"/>
                <a:cs typeface="Helvetica"/>
                <a:sym typeface="Helvetica"/>
              </a:defRPr>
            </a:pPr>
            <a:r>
              <a:t>mumsCar</a:t>
            </a:r>
          </a:p>
          <a:p>
            <a:pPr algn="l" defTabSz="584200">
              <a:defRPr b="1" sz="2200">
                <a:solidFill>
                  <a:srgbClr val="FFFFFF"/>
                </a:solidFill>
                <a:latin typeface="Helvetica"/>
                <a:ea typeface="Helvetica"/>
                <a:cs typeface="Helvetica"/>
                <a:sym typeface="Helvetica"/>
              </a:defRPr>
            </a:pPr>
            <a:r>
              <a:t>dadsCar</a:t>
            </a:r>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5" name="Shape 215"/>
          <p:cNvSpPr/>
          <p:nvPr>
            <p:ph type="title"/>
          </p:nvPr>
        </p:nvSpPr>
        <p:spPr>
          <a:prstGeom prst="rect">
            <a:avLst/>
          </a:prstGeom>
        </p:spPr>
        <p:txBody>
          <a:bodyPr/>
          <a:lstStyle/>
          <a:p>
            <a:pPr/>
            <a:r>
              <a:t>String to hashCode</a:t>
            </a:r>
          </a:p>
        </p:txBody>
      </p:sp>
      <p:sp>
        <p:nvSpPr>
          <p:cNvPr id="216" name="Shape 216"/>
          <p:cNvSpPr/>
          <p:nvPr>
            <p:ph type="body" sz="quarter" idx="1"/>
          </p:nvPr>
        </p:nvSpPr>
        <p:spPr>
          <a:prstGeom prst="rect">
            <a:avLst/>
          </a:prstGeom>
        </p:spPr>
        <p:txBody>
          <a:bodyPr/>
          <a:lstStyle/>
          <a:p>
            <a:pPr/>
            <a:r>
              <a:t>a naive implementation</a:t>
            </a:r>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0" name="Shape 220"/>
          <p:cNvSpPr/>
          <p:nvPr>
            <p:ph type="title"/>
          </p:nvPr>
        </p:nvSpPr>
        <p:spPr>
          <a:prstGeom prst="rect">
            <a:avLst/>
          </a:prstGeom>
        </p:spPr>
        <p:txBody>
          <a:bodyPr/>
          <a:lstStyle>
            <a:lvl1pPr>
              <a:defRPr sz="9000"/>
            </a:lvl1pPr>
          </a:lstStyle>
          <a:p>
            <a:pPr/>
            <a:r>
              <a:t>Mapping</a:t>
            </a:r>
          </a:p>
        </p:txBody>
      </p:sp>
      <p:sp>
        <p:nvSpPr>
          <p:cNvPr id="221" name="Shape 221"/>
          <p:cNvSpPr/>
          <p:nvPr>
            <p:ph type="body" idx="1"/>
          </p:nvPr>
        </p:nvSpPr>
        <p:spPr>
          <a:xfrm>
            <a:off x="4083269" y="3670101"/>
            <a:ext cx="15609095" cy="8840392"/>
          </a:xfrm>
          <a:prstGeom prst="rect">
            <a:avLst/>
          </a:prstGeom>
        </p:spPr>
        <p:txBody>
          <a:bodyPr/>
          <a:lstStyle/>
          <a:p>
            <a:pPr marL="0" indent="0">
              <a:buSzTx/>
              <a:buNone/>
            </a:pPr>
          </a:p>
        </p:txBody>
      </p:sp>
      <p:graphicFrame>
        <p:nvGraphicFramePr>
          <p:cNvPr id="222" name="Table 222"/>
          <p:cNvGraphicFramePr/>
          <p:nvPr/>
        </p:nvGraphicFramePr>
        <p:xfrm>
          <a:off x="4268456" y="4232671"/>
          <a:ext cx="15238722" cy="1518048"/>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gridCol w="586104"/>
              </a:tblGrid>
              <a:tr h="759023">
                <a:tc>
                  <a:txBody>
                    <a:bodyPr/>
                    <a:lstStyle/>
                    <a:p>
                      <a:pPr defTabSz="914400">
                        <a:defRPr sz="1800"/>
                      </a:pPr>
                      <a:r>
                        <a:rPr b="1" sz="3600">
                          <a:latin typeface="Helvetica"/>
                          <a:ea typeface="Helvetica"/>
                          <a:cs typeface="Helvetica"/>
                          <a:sym typeface="Helvetica"/>
                        </a:rPr>
                        <a:t>A</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B</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C</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D</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E</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F</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G</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H</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I</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J</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K</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L</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M</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N</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O</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P</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Q</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R</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S</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T</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U</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V</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W</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X</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Y</a:t>
                      </a:r>
                    </a:p>
                  </a:txBody>
                  <a:tcPr marL="50800" marR="50800" marT="50800" marB="50800" anchor="ctr" anchorCtr="0" horzOverflow="overflow"/>
                </a:tc>
                <a:tc>
                  <a:txBody>
                    <a:bodyPr/>
                    <a:lstStyle/>
                    <a:p>
                      <a:pPr defTabSz="914400">
                        <a:defRPr sz="1800"/>
                      </a:pPr>
                      <a:r>
                        <a:rPr b="1" sz="3600">
                          <a:latin typeface="Helvetica"/>
                          <a:ea typeface="Helvetica"/>
                          <a:cs typeface="Helvetica"/>
                          <a:sym typeface="Helvetica"/>
                        </a:rPr>
                        <a:t>Z</a:t>
                      </a:r>
                    </a:p>
                  </a:txBody>
                  <a:tcPr marL="50800" marR="50800" marT="50800" marB="50800" anchor="ctr" anchorCtr="0" horzOverflow="overflow"/>
                </a:tc>
              </a:tr>
              <a:tr h="759023">
                <a:tc>
                  <a:txBody>
                    <a:bodyPr/>
                    <a:lstStyle/>
                    <a:p>
                      <a:pPr defTabSz="914400">
                        <a:defRPr sz="1800"/>
                      </a:pPr>
                      <a:r>
                        <a:rPr sz="3600"/>
                        <a:t>1</a:t>
                      </a:r>
                    </a:p>
                  </a:txBody>
                  <a:tcPr marL="50800" marR="50800" marT="50800" marB="50800" anchor="ctr" anchorCtr="0" horzOverflow="overflow"/>
                </a:tc>
                <a:tc>
                  <a:txBody>
                    <a:bodyPr/>
                    <a:lstStyle/>
                    <a:p>
                      <a:pPr defTabSz="914400">
                        <a:defRPr sz="1800"/>
                      </a:pPr>
                      <a:r>
                        <a:rPr sz="3600"/>
                        <a:t>2</a:t>
                      </a:r>
                    </a:p>
                  </a:txBody>
                  <a:tcPr marL="50800" marR="50800" marT="50800" marB="50800" anchor="ctr" anchorCtr="0" horzOverflow="overflow"/>
                </a:tc>
                <a:tc>
                  <a:txBody>
                    <a:bodyPr/>
                    <a:lstStyle/>
                    <a:p>
                      <a:pPr defTabSz="914400">
                        <a:defRPr sz="1800"/>
                      </a:pPr>
                      <a:r>
                        <a:rPr sz="3600"/>
                        <a:t>3</a:t>
                      </a:r>
                    </a:p>
                  </a:txBody>
                  <a:tcPr marL="50800" marR="50800" marT="50800" marB="50800" anchor="ctr" anchorCtr="0" horzOverflow="overflow"/>
                </a:tc>
                <a:tc>
                  <a:txBody>
                    <a:bodyPr/>
                    <a:lstStyle/>
                    <a:p>
                      <a:pPr defTabSz="914400">
                        <a:defRPr sz="1800"/>
                      </a:pPr>
                      <a:r>
                        <a:rPr sz="3600"/>
                        <a:t>4</a:t>
                      </a:r>
                    </a:p>
                  </a:txBody>
                  <a:tcPr marL="50800" marR="50800" marT="50800" marB="50800" anchor="ctr" anchorCtr="0" horzOverflow="overflow"/>
                </a:tc>
                <a:tc>
                  <a:txBody>
                    <a:bodyPr/>
                    <a:lstStyle/>
                    <a:p>
                      <a:pPr defTabSz="914400">
                        <a:defRPr sz="1800"/>
                      </a:pPr>
                      <a:r>
                        <a:rPr sz="3600"/>
                        <a:t>5</a:t>
                      </a:r>
                    </a:p>
                  </a:txBody>
                  <a:tcPr marL="50800" marR="50800" marT="50800" marB="50800" anchor="ctr" anchorCtr="0" horzOverflow="overflow"/>
                </a:tc>
                <a:tc>
                  <a:txBody>
                    <a:bodyPr/>
                    <a:lstStyle/>
                    <a:p>
                      <a:pPr defTabSz="914400">
                        <a:defRPr sz="1800"/>
                      </a:pPr>
                      <a:r>
                        <a:rPr sz="3600"/>
                        <a:t>6</a:t>
                      </a:r>
                    </a:p>
                  </a:txBody>
                  <a:tcPr marL="50800" marR="50800" marT="50800" marB="50800" anchor="ctr" anchorCtr="0" horzOverflow="overflow"/>
                </a:tc>
                <a:tc>
                  <a:txBody>
                    <a:bodyPr/>
                    <a:lstStyle/>
                    <a:p>
                      <a:pPr defTabSz="914400">
                        <a:defRPr sz="1800"/>
                      </a:pPr>
                      <a:r>
                        <a:rPr sz="3600"/>
                        <a:t>7</a:t>
                      </a:r>
                    </a:p>
                  </a:txBody>
                  <a:tcPr marL="50800" marR="50800" marT="50800" marB="50800" anchor="ctr" anchorCtr="0" horzOverflow="overflow"/>
                </a:tc>
                <a:tc>
                  <a:txBody>
                    <a:bodyPr/>
                    <a:lstStyle/>
                    <a:p>
                      <a:pPr defTabSz="914400">
                        <a:defRPr sz="1800"/>
                      </a:pPr>
                      <a:r>
                        <a:rPr sz="3600"/>
                        <a:t>8</a:t>
                      </a:r>
                    </a:p>
                  </a:txBody>
                  <a:tcPr marL="50800" marR="50800" marT="50800" marB="50800" anchor="ctr" anchorCtr="0" horzOverflow="overflow"/>
                </a:tc>
                <a:tc>
                  <a:txBody>
                    <a:bodyPr/>
                    <a:lstStyle/>
                    <a:p>
                      <a:pPr defTabSz="914400">
                        <a:defRPr sz="1800"/>
                      </a:pPr>
                      <a:r>
                        <a:rPr sz="3600"/>
                        <a:t>9</a:t>
                      </a:r>
                    </a:p>
                  </a:txBody>
                  <a:tcPr marL="50800" marR="50800" marT="50800" marB="50800" anchor="ctr" anchorCtr="0" horzOverflow="overflow"/>
                </a:tc>
                <a:tc>
                  <a:txBody>
                    <a:bodyPr/>
                    <a:lstStyle/>
                    <a:p>
                      <a:pPr defTabSz="914400">
                        <a:defRPr sz="1800"/>
                      </a:pPr>
                      <a:r>
                        <a:rPr sz="3600"/>
                        <a:t>10</a:t>
                      </a:r>
                    </a:p>
                  </a:txBody>
                  <a:tcPr marL="50800" marR="50800" marT="50800" marB="50800" anchor="ctr" anchorCtr="0" horzOverflow="overflow"/>
                </a:tc>
                <a:tc>
                  <a:txBody>
                    <a:bodyPr/>
                    <a:lstStyle/>
                    <a:p>
                      <a:pPr defTabSz="914400">
                        <a:defRPr sz="1800"/>
                      </a:pPr>
                      <a:r>
                        <a:rPr sz="3600"/>
                        <a:t>11</a:t>
                      </a:r>
                    </a:p>
                  </a:txBody>
                  <a:tcPr marL="50800" marR="50800" marT="50800" marB="50800" anchor="ctr" anchorCtr="0" horzOverflow="overflow"/>
                </a:tc>
                <a:tc>
                  <a:txBody>
                    <a:bodyPr/>
                    <a:lstStyle/>
                    <a:p>
                      <a:pPr defTabSz="914400">
                        <a:defRPr sz="1800"/>
                      </a:pPr>
                      <a:r>
                        <a:rPr sz="3600"/>
                        <a:t>12</a:t>
                      </a:r>
                    </a:p>
                  </a:txBody>
                  <a:tcPr marL="50800" marR="50800" marT="50800" marB="50800" anchor="ctr" anchorCtr="0" horzOverflow="overflow"/>
                </a:tc>
                <a:tc>
                  <a:txBody>
                    <a:bodyPr/>
                    <a:lstStyle/>
                    <a:p>
                      <a:pPr defTabSz="914400">
                        <a:defRPr sz="1800"/>
                      </a:pPr>
                      <a:r>
                        <a:rPr sz="3600"/>
                        <a:t>13</a:t>
                      </a:r>
                    </a:p>
                  </a:txBody>
                  <a:tcPr marL="50800" marR="50800" marT="50800" marB="50800" anchor="ctr" anchorCtr="0" horzOverflow="overflow"/>
                </a:tc>
                <a:tc>
                  <a:txBody>
                    <a:bodyPr/>
                    <a:lstStyle/>
                    <a:p>
                      <a:pPr defTabSz="914400">
                        <a:defRPr sz="1800"/>
                      </a:pPr>
                      <a:r>
                        <a:rPr sz="3600"/>
                        <a:t>14</a:t>
                      </a:r>
                    </a:p>
                  </a:txBody>
                  <a:tcPr marL="50800" marR="50800" marT="50800" marB="50800" anchor="ctr" anchorCtr="0" horzOverflow="overflow"/>
                </a:tc>
                <a:tc>
                  <a:txBody>
                    <a:bodyPr/>
                    <a:lstStyle/>
                    <a:p>
                      <a:pPr defTabSz="914400">
                        <a:defRPr sz="1800"/>
                      </a:pPr>
                      <a:r>
                        <a:rPr sz="3600"/>
                        <a:t>15</a:t>
                      </a:r>
                    </a:p>
                  </a:txBody>
                  <a:tcPr marL="50800" marR="50800" marT="50800" marB="50800" anchor="ctr" anchorCtr="0" horzOverflow="overflow"/>
                </a:tc>
                <a:tc>
                  <a:txBody>
                    <a:bodyPr/>
                    <a:lstStyle/>
                    <a:p>
                      <a:pPr defTabSz="914400">
                        <a:defRPr sz="1800"/>
                      </a:pPr>
                      <a:r>
                        <a:rPr sz="3600"/>
                        <a:t>16</a:t>
                      </a:r>
                    </a:p>
                  </a:txBody>
                  <a:tcPr marL="50800" marR="50800" marT="50800" marB="50800" anchor="ctr" anchorCtr="0" horzOverflow="overflow"/>
                </a:tc>
                <a:tc>
                  <a:txBody>
                    <a:bodyPr/>
                    <a:lstStyle/>
                    <a:p>
                      <a:pPr defTabSz="914400">
                        <a:defRPr sz="1800"/>
                      </a:pPr>
                      <a:r>
                        <a:rPr sz="3600"/>
                        <a:t>17</a:t>
                      </a:r>
                    </a:p>
                  </a:txBody>
                  <a:tcPr marL="50800" marR="50800" marT="50800" marB="50800" anchor="ctr" anchorCtr="0" horzOverflow="overflow"/>
                </a:tc>
                <a:tc>
                  <a:txBody>
                    <a:bodyPr/>
                    <a:lstStyle/>
                    <a:p>
                      <a:pPr defTabSz="914400">
                        <a:defRPr sz="1800"/>
                      </a:pPr>
                      <a:r>
                        <a:rPr sz="3600"/>
                        <a:t>18</a:t>
                      </a:r>
                    </a:p>
                  </a:txBody>
                  <a:tcPr marL="50800" marR="50800" marT="50800" marB="50800" anchor="ctr" anchorCtr="0" horzOverflow="overflow"/>
                </a:tc>
                <a:tc>
                  <a:txBody>
                    <a:bodyPr/>
                    <a:lstStyle/>
                    <a:p>
                      <a:pPr defTabSz="914400">
                        <a:defRPr sz="1800"/>
                      </a:pPr>
                      <a:r>
                        <a:rPr sz="3600"/>
                        <a:t>19</a:t>
                      </a:r>
                    </a:p>
                  </a:txBody>
                  <a:tcPr marL="50800" marR="50800" marT="50800" marB="50800" anchor="ctr" anchorCtr="0" horzOverflow="overflow"/>
                </a:tc>
                <a:tc>
                  <a:txBody>
                    <a:bodyPr/>
                    <a:lstStyle/>
                    <a:p>
                      <a:pPr defTabSz="914400">
                        <a:defRPr sz="1800"/>
                      </a:pPr>
                      <a:r>
                        <a:rPr sz="3600"/>
                        <a:t>20</a:t>
                      </a:r>
                    </a:p>
                  </a:txBody>
                  <a:tcPr marL="50800" marR="50800" marT="50800" marB="50800" anchor="ctr" anchorCtr="0" horzOverflow="overflow"/>
                </a:tc>
                <a:tc>
                  <a:txBody>
                    <a:bodyPr/>
                    <a:lstStyle/>
                    <a:p>
                      <a:pPr defTabSz="914400">
                        <a:defRPr sz="1800"/>
                      </a:pPr>
                      <a:r>
                        <a:rPr sz="3600"/>
                        <a:t>21</a:t>
                      </a:r>
                    </a:p>
                  </a:txBody>
                  <a:tcPr marL="50800" marR="50800" marT="50800" marB="50800" anchor="ctr" anchorCtr="0" horzOverflow="overflow"/>
                </a:tc>
                <a:tc>
                  <a:txBody>
                    <a:bodyPr/>
                    <a:lstStyle/>
                    <a:p>
                      <a:pPr defTabSz="914400">
                        <a:defRPr sz="1800"/>
                      </a:pPr>
                      <a:r>
                        <a:rPr sz="3600"/>
                        <a:t>22</a:t>
                      </a:r>
                    </a:p>
                  </a:txBody>
                  <a:tcPr marL="50800" marR="50800" marT="50800" marB="50800" anchor="ctr" anchorCtr="0" horzOverflow="overflow"/>
                </a:tc>
                <a:tc>
                  <a:txBody>
                    <a:bodyPr/>
                    <a:lstStyle/>
                    <a:p>
                      <a:pPr defTabSz="914400">
                        <a:defRPr sz="1800"/>
                      </a:pPr>
                      <a:r>
                        <a:rPr sz="3600"/>
                        <a:t>23</a:t>
                      </a:r>
                    </a:p>
                  </a:txBody>
                  <a:tcPr marL="50800" marR="50800" marT="50800" marB="50800" anchor="ctr" anchorCtr="0" horzOverflow="overflow"/>
                </a:tc>
                <a:tc>
                  <a:txBody>
                    <a:bodyPr/>
                    <a:lstStyle/>
                    <a:p>
                      <a:pPr defTabSz="914400">
                        <a:defRPr sz="1800"/>
                      </a:pPr>
                      <a:r>
                        <a:rPr sz="3600"/>
                        <a:t>24</a:t>
                      </a:r>
                    </a:p>
                  </a:txBody>
                  <a:tcPr marL="50800" marR="50800" marT="50800" marB="50800" anchor="ctr" anchorCtr="0" horzOverflow="overflow"/>
                </a:tc>
                <a:tc>
                  <a:txBody>
                    <a:bodyPr/>
                    <a:lstStyle/>
                    <a:p>
                      <a:pPr defTabSz="914400">
                        <a:defRPr sz="1800"/>
                      </a:pPr>
                      <a:r>
                        <a:rPr sz="3600"/>
                        <a:t>25</a:t>
                      </a:r>
                    </a:p>
                  </a:txBody>
                  <a:tcPr marL="50800" marR="50800" marT="50800" marB="50800" anchor="ctr" anchorCtr="0" horzOverflow="overflow"/>
                </a:tc>
                <a:tc>
                  <a:txBody>
                    <a:bodyPr/>
                    <a:lstStyle/>
                    <a:p>
                      <a:pPr defTabSz="914400">
                        <a:defRPr sz="1800"/>
                      </a:pPr>
                      <a:r>
                        <a:rPr sz="3600"/>
                        <a:t>26</a:t>
                      </a:r>
                    </a:p>
                  </a:txBody>
                  <a:tcPr marL="50800" marR="50800" marT="50800" marB="50800" anchor="ctr" anchorCtr="0" horzOverflow="overflow"/>
                </a:tc>
              </a:tr>
            </a:tbl>
          </a:graphicData>
        </a:graphic>
      </p:graphicFrame>
    </p:spTree>
  </p:cSld>
  <p:clrMapOvr>
    <a:masterClrMapping/>
  </p:clrMapOvr>
  <p:transition xmlns:p14="http://schemas.microsoft.com/office/powerpoint/2010/main" spd="med" advClick="1" p14:dur="1000"/>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